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2: Jesús a los doce años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¿Sabían José y María que Jesús se había quedado?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lo sabían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le dieron permiso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María lo sabía, pero José 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José lo sabía, pero María 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lo sabían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¿Sabían José y María que Jesús se había quedado?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pensaban José y María que estaba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 el grupo de viajeros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casa de un familiar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el grupo de viajeros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pensaban José y María que estaba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camino recorrieron antes de comenzar a buscarlo?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horas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camino recorrieron antes de comenzar a buscarlo?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¿Entre quiénes buscaron primero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 los habitantes de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 los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 familiares y conocidos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Entre familiares y conocidos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¿Entre quiénes buscaron primero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al no encontrar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Regresaron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Continuaron hasta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Avisaron a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Esperaron junto 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Regresaron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al no encontrar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fiesta iban los padres de Jesús todos los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fiesta de Purim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dedicación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fiesta de las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pasó antes de que encontraran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pasó antes de que encontraran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encontraron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posada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plaza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encontraron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 sentado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 sus familiares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entrada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medio de los maestros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medio de los maestros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sentado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Jesús mientras estaba con los maestros?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escuchaba y les hacía preguntas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Les enseñaba a leer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Escribía una copia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Dirigía las oraciones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escuchaba y les hacía preguntas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Jesús mientras estaba con los maestros?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sorprendía a quienes escuchaban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conocimiento de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entendimiento y sus respuestas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habilidad para cantar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conocimiento de los caminos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entendimiento y sus respuestas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sorprendía a quienes escuchaban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Pascua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fiesta iban los padres de Jesús todos los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José y María cuando encontraron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enojaron con los 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Regresaron inmediatamente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sorprendieron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Llamaron a los guardias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sorprendieron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José y María cuando encontraron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dijo María que habían buscado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paciencia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toda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Sin ayuda de nadie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angustia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angustia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dijo María que habían buscado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Jesús a José y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¿Por qué me buscaban?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¿Cuándo regresaremos a Nazaret?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están nuestros familiares?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¿Por qué terminó la fiesta?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¿Por qué me buscaban?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Jesús a José y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dijo Jesús que debía estar?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los asuntos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los viajeros de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lado de María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los asuntos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dijo Jesús que debía estar?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¿Comprendieron José y María la respuesta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comprendieron completamente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José la entendió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la entendieron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María la entendió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la entendieron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¿Comprendieron José y María la respuesta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ciudad viajaban para celebrar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ciudad regresó Jesús con José y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Capernaúm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regresó Jesús con José y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comportó Jesús con José y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Permaneció sujeto a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quedó viviendo 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solo a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a viajar por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Permaneció sujeto a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comportó Jesús con José y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María con estas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anunció en 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guardó en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escribió para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contó al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guardó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María con estas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crecía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riquezas y autoridad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fuerza militar y fama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sabiduría y estatura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conocimiento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sabiduría y estatura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crecía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¿Ante quiénes crecía Jesús en gracia?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ante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los sacerdotes y maestros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los habitantes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Dios y los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Ante Dios y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quiénes crecía Jesús en gracia?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viajaban para celebrar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2: Jesús a los doce años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tenía Jesús durante este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Quince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tenía Jesús durante este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 quedó Jesús cuando terminó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quedó Jesús cuando terminó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2: Jesús a los doce años en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