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Lucas 19: La parábola de las diez minas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¿Cuántas minas repartió entre sus siervos?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minas repartió entre sus siervos?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ordenó a los siervos que hicieran con el dinero?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lo escondieran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negociaran hasta su regreso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lo repartieran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lo entregaran a los ciudadanos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negociaran hasta su regreso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ordenó a los siervos que hicieran con el dinero?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se sentían los ciudadanos respecto al hombre noble?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respetaban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Deseaban acompañarlo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odiaban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Querían coronarlo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 odiaban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sentían los ciudadanos respecto al hombre noble?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mensaje enviaron los ciudadanos?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Regresa rápidamente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Danos más dinero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Queremos otro gobernante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queremos que este hombre reine sobre nosotros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No queremos que este hombre reine sobre nosotros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mensaje enviaron los ciudadanos?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había recibido el hombre noble cuando regresó?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reino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Diez ciudades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gran cosecha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nuevo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reino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había recibido el hombre noble cuando regresó?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contó Jesús la parábola de las minas?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algunos creían que el Reino aparecería inmediatamente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los discípulos habían perdido dinero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Zaqueo se lo pidió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estaban lejos de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llamó a los siervos al regresar?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despedirlos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saber cuánto habían ganado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devolverles el dinero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enviarlos a otra región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Para saber cuánto habían ganado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llamó a los siervos al regresar?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 había ganado el primer siervo con una mina?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Cinco minas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Dos minas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Diez minas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Veinte minas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Diez minas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había ganado el primer siervo con una mina?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calificó el señor al primer siervo?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un gran comerciante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el mejor ciudadano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un hombre rico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un buen siervo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Como un buen siervo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calificó el señor al primer siervo?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¿Sobre cuántas ciudades recibió autoridad el primer siervo?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¿Sobre cuántas ciudades recibió autoridad el primer siervo?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¿Cuántas minas ganó el segundo siervo?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minas ganó el segundo siervo?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Porque algunos creían que el Reino aparecería inmediatamente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contó Jesús la parábola de las minas?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¿Sobre cuántas ciudades recibió autoridad el segundo siervo?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¿Sobre cuántas ciudades recibió autoridad el segundo siervo?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había guardado otro siervo la mina?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un cofre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banco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Debajo de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un pañuelo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un pañuelo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había guardado otro siervo la mina?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había escondido la mina aquel siervo?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tenía miedo de su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olvidó que la tenía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otro siervo se lo pidió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quería devolverla después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Porque tenía miedo de su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había escondido la mina aquel siervo?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describió el siervo a su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generoso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un hombre severo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un gobernante débil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un comerciante pobre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Como un hombre severo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describió el siervo a su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 qué palabras fue juzgado el siervo?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las palabras de los ciudadanos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las del primer siervo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sus propias palabras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las de los presentes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sus propias palabras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palabras fue juzgado el siervo?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¿Adónde viajó el hombre noble?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una tierra lejana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dijo el señor que debía haber colocado el dinero?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su palacio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una bolsa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manos de otro siervo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banco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el banco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dijo el señor que debía haber colocado el dinero?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habría recibido el señor además de su dinero?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Intereses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mina nueva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recompensa del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Intereses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habría recibido el señor además de su dinero?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ordenó hacer con la mina del siervo negligente?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Enterrarla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Quitársela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Devolvérsela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Dividirla entre todos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Quitársela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ordenó hacer con la mina del siervo negligente?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 debían entregar la mina?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segundo siervo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ciudadanos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que tenía diez minas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encargado del banco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Al que tenía diez minas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debían entregar la mina?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observación hicieron los presentes?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Ese siervo ya tiene cinco ciudades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mina pertenece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otro siervo también fue fiel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Ese hombre ya tiene diez minas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Ese hombre ya tiene diez minas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observación hicieron los presentes?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una tierra lejana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¿Adónde viajó el hombre noble?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ocurrirá con quien utiliza fielmente lo que tiene?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Recibirá más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Perderá una parte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Tendrá que devolverlo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Será enviado lejos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Recibirá más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ocurrirá con quien utiliza fielmente lo que tiene?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ocurrirá con quien no aprovecha lo recibido?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Recibirá otra oportunidad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Perderá aun lo que tiene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Será puesto sobre una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Recibirá una recompensa menor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Perderá aun lo que tiene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ocurrirá con quien no aprovecha lo recibido?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habían rechazado los enemigos del hombre noble?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Sus minas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 viaje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reinara sobre 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llamara a sus siervos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reinara sobre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habían rechazado los enemigos del hombre noble?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ordenó el rey respecto a sus enemigos?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recibieran una mina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abandonaran la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fueran encarcelados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fueran llevados y ejecutados delante de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fueran llevados y ejecutados delante de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ordenó el rey respecto a sus enemigos?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Lucas 19: La parábola de las diez minas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iba a recibir el hombre noble?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herencia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mina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reino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reino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iba a recibir el hombre noble?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siervos llamó antes de marcharse?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siervos llamó antes de marcharse?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19: La parábola de las diez minas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