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19: La parábola de las diez minas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minas repartió entre sus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minas repartió entre sus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a los siervos que hicieran con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escondieran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negociaran hasta su regreso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repartieran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entregaran a los ciudadanos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negociaran hasta su regreso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a los siervos que hicieran con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sentían los ciudadanos respecto al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respetaban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Deseaban acompañarlo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odiaban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Querían coronarlo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odiaban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sentían los ciudadanos respecto al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mensaje enviaron los ciudadanos?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Danos más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Queremos otro gobernante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queremos que este hombre reine sobre nosotros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 queremos que este hombre reine sobre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mensaje enviaron los ciudadanos?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recibido el hombre noble cuando regresó?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nuevo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recibido el hombre noble cuando regresó?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contó Jesús la parábola de las minas?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algunos creían que el Reino aparecería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discípulos habían perdido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Zaqueo se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estaban lejos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llamó a los siervos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despedirlos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saber cuánto habían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devolverles el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enviarlos a otra región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saber cuánto habían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llamó a los siervos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había ganado el primer siervo con una mina?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minas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minas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minas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minas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 minas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había ganado el primer siervo con una mina?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calificó el señor al primer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gran comerciante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el mejor ciudadano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hombre rico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buen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 buen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calificó el señor al primer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cuántas ciudades recibió autoridad el primer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cuántas ciudades recibió autoridad el primer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minas ganó el segundo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minas ganó el segundo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algunos creían que el Reino aparecería inmediatamente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contó Jesús la parábola de las minas?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cuántas ciudades recibió autoridad el segundo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cuántas ciudades recibió autoridad el segundo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había guardado otro siervo la mina?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cofre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banco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Debajo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pañuelo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 pañuelo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había guardado otro siervo la mina?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había escondido la mina aquel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tenía miedo de su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olvidó que la tenía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otro siervo se lo pidió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quería devolverla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tenía miedo de su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escondido la mina aquel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el siervo a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generoso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hombre severo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gobernante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comerciante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un hombre severo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el siervo a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palabras fue juzgado 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palabras de los ciudadanos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del primer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sus propias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de los presentes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sus propias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palabras fue juzgado 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¿Adónde viajó el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tierra lejana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dijo el señor que debía haber colocado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bolsa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manos de otro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banco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banco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el señor que debía haber colocado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habría recibido el señor además de su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Intereses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mina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recompensa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Intereses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habría recibido el señor además de su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hacer con la mina del siervo negligente?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Enterrarla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Quitársela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Devolvérsela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Dividirla entre 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Quitársela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hacer con la mina del siervo negligente?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debían entregar la mina?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segundo 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ciudadanos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que tenía diez minas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encargado del banco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que tenía diez minas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debían entregar la mina?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observación hicieron los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Ese siervo ya tiene cinco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mina pertenece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otro siervo también fue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Ese hombre ya tiene diez minas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Ese hombre ya tiene diez minas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observación hicieron los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una tierra lejana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viajó el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ocurrirá con quien utiliza fielmente lo que tiene?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Recibirá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Perderá una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Tendrá que devolverlo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Será enviado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Recibirá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con quien utiliza fielmente lo que tiene?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ocurrirá con quien no aprovecha lo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Recibirá otra oportunidad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Perderá aun lo que tiene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Será puesto sobre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Recibirá una recompensa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Perderá aun lo que tiene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con quien no aprovecha lo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habían rechazado los enemigos del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minas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viaje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reinara sobre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llamara a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reinara sobre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habían rechazado los enemigos del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el rey respecto a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recibieran una mina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abandonaran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encarcelados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fueran llevados y ejecutados delante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fueran llevados y ejecutados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el rey respecto a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19: La parábola de las diez minas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iba a recibir el hombre noble?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herencia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iba a recibir el hombre noble?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siervos llamó antes de marcharse?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siervos llamó antes de marcharse?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La parábola de las diez minas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