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La entrada triunfal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¿Adónde debían ir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aldea que estaba enfrente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templo de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la casa de Zaqueo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monte de los Olivos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aldea que estaba enfrente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¿Adónde debían ir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encontrarían atado?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caballo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pollino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camello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becerro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 pollino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encontrarían atado?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característica tenía el animal?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Pertenecía a un sacerdote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Era muy joven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Nadie lo había montado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Estaba preparado para la guerra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Nadie lo había montado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característica tenía el animal?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hacer con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Dejarlo donde estaba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Comprar el animal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Pedir permiso al 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Desatarlo y llevarlo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Desatarlo y llevarlo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hacer con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debían responder si alguien preguntaba por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lo necesita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devolveremos mañana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Vamos a llevarlo al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Zaqueo nos lo pidió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El Señor lo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debían responder si alguien preguntaba por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¿Hacia qué ciudad se dirigía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encontraron los discípulos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Diferentes de lo esperado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Tal como Jesús había dicho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Después de buscar durante horas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Según les explicó el dueño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Tal como Jesús había dicho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encontraron los discípulos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¿Quiénes preguntaron por qué desataban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fariseos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sacerdotes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dueños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soldados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Sus dueños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preguntaron por qué desataban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respondieron los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Jesús lo comprará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 llevaremos a Jerusalén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animal nos pertenece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El Señor lo necesita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Señor lo necesita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respondieron los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¿A quién llevaron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Al dueño de una posada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A un 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llevaron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colocaron los discípulos sobre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mantos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silla real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Una manta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Sus mantos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colocaron los discípulos sobre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¿Hacia qué ciudad se dirigía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¿Quién montó sobre el pollino?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Pedro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Zaqueo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Un discípulo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 montó sobre el pollino?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extendía la gente por el camino?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Ramas de olivo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Flores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Espigas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Sus mantos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Sus mantos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extendía la gente por el camino?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¿Cómo reaccionó la multitud de discípulos?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alegró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Guardó silencio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Se dispersó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Tuvo miedo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 alegró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¿Cómo reaccionó la multitud de discípulos?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¿Por qué alababan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llegada a 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los milagros que habían visto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haber encontrado el pollino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Por la derrota de Roma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 los milagros que habían visto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alababan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título utilizaron para Jesús en su alabanza?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Profeta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Maestro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Rey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Sacerdote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Rey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título utilizaron para Jesús en su alabanza?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¿Cerca de cuáles aldeas se encontraba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Nazaret y Caná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Betfagé y Betania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Jericó y Samaria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Belén y Hebrón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¿Qué dijo Jesús que clamaría si los discípulos callaban?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ángeles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montañas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Los árboles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Las piedras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Las piedras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dijo Jesús que clamaría si los discípulos callaban?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19:40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10607040" cy="15727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400" b="1">
                <a:solidFill>
                  <a:srgbClr val="FFFFFF"/>
                </a:solidFill>
                <a:latin typeface="Arial"/>
              </a:rPr>
              <a:t>Lucas 19: La entrada triunfal de Jesús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Betfagé y Betania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¿Cerca de cuáles aldeas se encontraba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¿En qué monte se encontraba?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Monte Sinaí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Monte Carmelo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Monte de los Olivos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Monte Tabor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Monte de los Olivos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monte se encontraba?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311A37"/>
                </a:solidFill>
                <a:latin typeface="Arial"/>
              </a:rPr>
              <a:t>¿Cuántos discípulos envió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Siete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Lucas 19:29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¿Cuántos discípulos envió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Lucas 19:29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Lucas 19: La entrada triunfal de Jesús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