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19: La entrada triunfal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¿Adónde debían ir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aldea que estaba enfrente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templo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casa de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aldea que estaba enfrente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debían ir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encontrarían atado?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pollino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camello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becerro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pollino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encontrarían atado?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característica tenía el animal?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Pertenecía a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muy joven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lo había montado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Estaba preparado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Nadie lo había montado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característica tenía el animal?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hacer con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Dejarlo donde estaba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Comprar el animal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Pedir permiso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Desatarlo y llevarlo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Desatarlo y llevarlo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con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responder si alguien preguntaba por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 lo necesita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devolveremos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Vamos a llevarlo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Zaqueo nos lo 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Señor lo necesita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responder si alguien preguntaba por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¿Hacia qué ciudad se dirigía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encontraron los discípulos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Diferentes de lo esperado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Tal como Jesús había dicho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buscar durante horas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les explicó el dueño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Tal como Jesús había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encontraron los discípulos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preguntaron por qué desataban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dueños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dueños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preguntaron por qué desataban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respondieron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Jesús lo comprará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llevaremos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animal nos pertenece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 lo necesita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Señor lo necesita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respondieron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llevaron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Zaqueo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dueño de una posada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llevaron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colocaron los discípulos sobre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mantos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silla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manta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mantos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colocaron los discípulos sobre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qué ciudad se dirigía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montó sobre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montó sobre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extendía la gente por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Ramas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Flores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mantos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mantos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extendía la gente por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la multitud de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dispersó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Tuvo miedo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alegró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la multitud de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alababan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llegada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milagros que habían visto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haber encontrado el pollino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derrota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los milagros que habían visto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alababan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título utilizaron para Jesús en su alabanza?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Maestro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título utilizaron para Jesús en su alabanza?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¿Cerca de cuáles aldeas se encontraba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Nazaret y Caná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Betfagé y 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Belén y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Jesús que clamaría si los discípulos callaban?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montañas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piedras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que clamaría si los discípulos callaban?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19: La entrada triunfal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Betfagé y Betania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¿Cerca de cuáles aldeas se encontraba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monte se encontraba?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Monte de los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monte se encontraba?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discípulos envió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discípulos envió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19: La entrada triunfal de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