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19: Jesús transforma la vida de Zaqueo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deseaba hacer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Ver quién era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con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Cobrar impuestos a la multitud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Viajar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Ver quién era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deseaba hacer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no podía ver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 muy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causa de 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Jesús estaba dentro de una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 oscurecido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causa de la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podía ver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característica física dificultaba que Zaqueo viera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ciego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 caminar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de baja estatura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Estaba enfermo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 de baja estatura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característica física dificultaba que Zaqueo viera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árbol subió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palmera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 sicómoro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un sicómoro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árbol subió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Jesús al llegar donde estaba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Miró hacia arriba y lo llamó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Pidió a la multitud que se apartara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Continuó caminando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Envió a un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Miró hacia arriba y lo llamó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Jesús al llegar donde estaba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ciudad pasaba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ordenó Jesús a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permaneciera en el árbol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descendiera rápidamente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fuera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reuniera a los publicanos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descendiera rápidamente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Jesús a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dijo Jesús que debía hospedarse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posada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casa de un discípulo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de Zaqueo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casa de Zaqueo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dijo Jesús que debía hospedarse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recibió Zaqueo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recibió Zaqueo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reaccionó la gente cuando Jesús entró en casa de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Murmuró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Celebró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marchó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Comenzó a cantar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Murmuró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la gente cuando Jesús entró en casa de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criticaba la gente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visitara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hospedara con un pecador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hablara con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saliera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 hospedara con un pecador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criticaba la gente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ciudad pasaba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parte de sus bienes prometió Zaqueo dar a los pobres?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décima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cuarta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sus bienes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mitad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 sus bienes prometió Zaqueo dar a los pobres?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devolvería Zaqueo a quienes hubiera defraudado?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misma cantidad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veces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 veces 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Cuatro veces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devolvería Zaqueo a quienes hubiera defraudado?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declaró Jesús que había llegado a la casa de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salvación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riqueza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autoridad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fama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salvación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declaró Jesús que había llegado a la casa de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Jesús a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nuevo discípulo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hijo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gobernante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maestro de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hijo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Jesús a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vino a hacer 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Juzgar a los publicanos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Gobernar desde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Buscar lo que se había perdido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Buscar lo que se había perdido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vino a hacer 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hombre que deseaba ver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Bartimeo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Nicodemo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¿Además de buscar lo perdido, qué vino a hacer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Condenarlo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Esconderlo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Ponerlo a prueba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Salvarlo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Salvarlo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¿Además de buscar lo perdido, qué vino a hacer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19: Jesús transforma la vida de Zaqueo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Zaqueo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hombre que deseaba ver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cargo tenía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Gobernador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Principal 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Jefe de los cobradores de impuestos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Capitán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Jefe de los cobradores de impuestos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cargo tenía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era la situación económica de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pobre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perdido sus bienes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Dependía de sus familiares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rico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Era rico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era la situación económica de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19: Jesús transforma la vida de Zaqueo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