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19: Jesús llora por Jerusalén y limpia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harían los enemigos con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rodearían por todas partes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convertirían en capital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entregarían a Zaqueo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dejarían sin vigilancia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rodearían por todas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los enemigos con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ocurriría con los habitantes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Serían enviados a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Serían derribados junto con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Recibirían nuevas tierras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Escaparían sin dificultad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Serían derribados junto con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los habitantes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dejarían los enemigos en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Ninguna puerta abierta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Ningún árbol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Piedra sobre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Ningún animal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Piedra sobre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dejarían los enemigos en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vendría aquella destrucción?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Jerusalén no pagó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rechazó el censo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tenía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reconoció el tiempo de la visita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no reconoció el tiempo de la visita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vendría aquella destrucción?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¿Adónde entró Jesús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casa de Zaqueo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una sinagoga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entró Jesús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Jesús cuando vio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Lloró por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Comenzó a celebrar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Reunió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comenzó a expulsar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quienes compraban y vendían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enfermos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quienes compraban y vendían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comenzó a expulsar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ser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casa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lugar de comercio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casa de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casa de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ser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habían convertido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escuela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mercado legítimo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casa particular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cueva de ladrones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una cueva de ladrones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habían convertido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frecuencia enseñaba Jesús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Cada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vez por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durante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Cada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frecuencia enseñaba Jesús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buscaban matar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principales sacerdotes, escribas y líderes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habitantes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cobradores de 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principales sacerdotes, escribas y líderes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buscaban matar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Lloró por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Jesús cuando vio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los dirigentes no encontraban cómo actuar contra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Jesús abandonó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soldados lo protegían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pueblo lo escuchaba atentamente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desconocían dónde estaba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el pueblo lo escuchaba atentamente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dirigentes no encontraban cómo actuar contra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escuchaba el pueblo las enseñanzas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muchas dudas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por curiosidad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gran atención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gran atención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escuchaba el pueblo las enseñanzas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19: Jesús llora por Jerusalén y limpia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deseaba Jesús que Jerusalén reconociera?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momento de coronarlo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podía traerle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identidad de Zaqueo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camino a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podía traerle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deseaba Jesús que Jerusalén reconociera?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Jerusalén no reconocía lo relacionado con su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conocía las Escrituras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sus líderes lo prohibían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estaba oculto a 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Jesús no se lo había explicado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estaba oculto a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Jerusalén no reconocía lo relacionado con su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levantarían los enemigos alrededor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nuevo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muralla de protección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barrera para sitiarla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barrera para sitiarla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levantarían los enemigos alrededor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19: Jesús llora por Jerusalén y limpia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