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Lucas 19: Jesús llora por Jerusalén y limpia 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harían los enemigos con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rodearían por todas partes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convertirían en capital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entregarían a Zaqueo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dejarían sin vigilancia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19:43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rodearían por todas partes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harían los enemigos con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19:43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ocurriría con los habitantes de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Serían enviados a 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Serían derribados junto con 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Recibirían nuevas tierras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Escaparían sin dificultad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19:44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Serían derribados junto con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ocurriría con los habitantes de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19:44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no dejarían los enemigos en su lugar?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Ninguna puerta abierta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Ningún árbol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Piedra sobre piedra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Ningún animal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19:44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Piedra sobre piedra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 dejarían los enemigos en su lugar?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19:44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vendría aquella destrucción?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Jerusalén no pagó impuestos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rechazó el censo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no tenía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Porque no reconoció el tiempo de la visita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19:44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Porque no reconoció el tiempo de la visita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vendría aquella destrucción?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19:44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¿Adónde entró Jesús después?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palacio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la casa de Zaqueo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una sinagoga de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19:45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Al templo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¿Adónde entró Jesús después?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19:45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Jesús cuando vio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Lloró por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Comenzó a celebrar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Regresó a Betania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Reunió a 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19:41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quiénes comenzó a expulsar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discípulos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quienes compraban y vendían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enfermos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extranjeros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19:45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quienes compraban y vendían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comenzó a expulsar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19:45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debía ser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casa del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lugar de comercio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casa de oración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fortaleza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19:46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 casa de oración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ser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19:46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qué habían convertido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una escuela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un mercado legítimo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una casa particular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una cueva de ladrones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19:46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una cueva de ladrones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habían convertido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19:46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 qué frecuencia enseñaba Jesús en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Cada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vez por semana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Solamente durante la Pascua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Cada sábado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19:47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Cada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frecuencia enseñaba Jesús en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19:47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¿Quiénes buscaban matar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discípulos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principales sacerdotes, escribas y líderes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habitantes de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cobradores de impuestos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19:47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Los principales sacerdotes, escribas y líderes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buscaban matar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19:47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Lloró por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Jesús cuando vio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19:41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los dirigentes no encontraban cómo actuar contra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Jesús abandonó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los soldados lo protegían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el pueblo lo escuchaba atentamente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desconocían dónde estaba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19:48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Porque el pueblo lo escuchaba atentamente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los dirigentes no encontraban cómo actuar contra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19:48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escuchaba el pueblo las enseñanzas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muchas dudas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Desde lejos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Solamente por curiosidad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gran atención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19:48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gran atención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escuchaba el pueblo las enseñanzas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19:48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Lucas 19: Jesús llora por Jerusalén y limpia 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deseaba Jesús que Jerusalén reconociera?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momento de coronarlo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que podía traerle paz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identidad de Zaqueo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camino a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19:42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 que podía traerle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deseaba Jesús que Jerusalén reconociera?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19:42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Jerusalén no reconocía lo relacionado con su paz?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no conocía las Escrituras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sus líderes lo prohibían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estaba oculto a sus ojos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Jesús no se lo había explicado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19:42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Porque estaba oculto a sus ojos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Jerusalén no reconocía lo relacionado con su paz?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19:42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levantarían los enemigos alrededor de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nuevo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muralla de protección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barrera para sitiarla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19:43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Una barrera para sitiarla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levantarían los enemigos alrededor de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19:43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19: Jesús llora por Jerusalén y limpia el templo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