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18: Oración, humildad y el llamado a seguir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hará Dios por sus escogidos que claman día y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muy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Les hará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hará Dios por sus escogidos que claman día y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Jesús que buscaría el Hijo del Hombre al venir?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Fe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Jesús que buscaría el Hijo del Hombre al venir?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hombres subieron al templo 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pobres, discapacitados, cojos y ciegos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fariseo y un recaudador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hombres subieron al templo 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presumía el fariseo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sus ayunos y diezmos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presumía el fariseo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el recaudador de impuestos mientras se golpeaba el pecho?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insistencia lo molestaba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Dios, ten misericordia de mí, pecador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recaudador de impuestos mientras se golpeaba el pecho?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enseñaba la parábola de la viuda persistente?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Venderlo, darlo a los pobres y seguir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de los dos volvió a su casa justificado?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recaudador de impuestos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de los dos volvió a su casa justificado?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llevaban a Jesús para que los tocara?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niños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niños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llevaban a Jesús para que los tocara?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debe recibirse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debe recibirse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un dirigente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Venderlo, darlo a los pobres y seguir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Qué debía hacer para heredar la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un dirigente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recordó Jesús al dirigente antes de darle otra instrucción?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recordó Jesús al dirigente antes de darle otra instrucción?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debe orar siempre sin desanimarse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enseñaba la parábola de la viuda persistente?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el dirigente con todo lo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debe orar siempre sin desanimarse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Venderlo, darlo a los pobres y seguir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Venderlo, darlo a los pobres y seguir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el dirigente con todo lo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 entristeció mucho el dirigente?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muy rico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 muy rico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entristeció mucho el dirigente?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 posible para Dios aunque sea imposible para 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Todas las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posible para Dios aunque sea imposible para 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recibirán quienes dejan cosas por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hará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Mucho más y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recibirán quienes dejan cosas por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con Jesús después de ser azotado y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Resucitaría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Jesús después de ser azotado y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temía ni respetaba el juez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ayunos y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Mucho más y vida eterna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¿Cerca de qué ciudad estaba el ciego que mendigaba?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Capernaúm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Cerca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Cerca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¿Cerca de qué ciudad estaba el ciego que mendigaba?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título clamó el ciego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Hijo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cosas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Fe 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Hijo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título clamó el ciego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el ciego después de recuperar la vista?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insistencia lo molestaba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18:42-43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Siguió a Jesús glorificando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ciego después de recuperar la vista?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18:42-43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18: Oración, humildad y el llamado a seguir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Dios ni a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temía ni respetaba el juez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pedía repetidamente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recaudador de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Resucitaría 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 contra su adversario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Dios ni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Justicia contra su adversario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pedía repetidamente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terminó el juez haciendo justicia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Siguió a Jesús glorificando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Dios, ten misericordia de mí, pecador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Justicia contra su adversario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 insistencia lo molestaba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18:4-5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su insistencia lo molestaba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terminó el juez haciendo justicia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18:4-5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18: Oración, humildad y el llamado a seguir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