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17: Perdón, fe y gratitud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pidieron los apóstoles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aumentara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apóstoles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semilla comparó Jesús una fe capaz de dar órdenes?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Mientras iban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grano de mostaza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grano de mostaza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semilla comparó Jesús una fe capaz de dar órdenes?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árbol podría desarraigarse y plantarse en el mar por la fe?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 de molino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sicómoro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sicómoro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árbol podría desarraigarse y plantarse en el mar por la fe?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deben describirse los siervos después de cumplir su deber?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relámpago que ilumina 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estaban los otros 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Mientras iban de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siervos que solo hicieron lo que debían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siervos que solo hicieron lo que debían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deben describirse los siervos después de cumplir su deber?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regiones pasaba Jesús camino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Samaria y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Nazaret de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Donde esté su tesoro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Samaria y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regiones pasaba Jesús camino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Jesús que inevitablemente vendría?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samaritano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leprosos salieron al encuentro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leprosos salieron al encuentro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pidieron los leprosos a gran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samaritano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leprosos a gran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quién debían presentarse los diez leprosos?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debían presentarse los diez leprosos?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quedaron limpios los leprosos?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Mientras iban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grano de mostaza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Mientras iban de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quedaron limpios los leprosos?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regresaron para dar gracias?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regresaron para dar gracias?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tropiezos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Jesús que inevitablemente vendría?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pueblo era el leproso agradecido?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samaritano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 samaritano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pueblo era el leproso agradecido?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Jesús acerca de los otros sanados?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Mientras iban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relámpago que ilumina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grano de mostaza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estaban los otros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Dónde estaban los otros 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Jesús acerca de los otros sanados?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Jesús que había salvado al samaritano?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Jesús que había salvado al samaritano?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dijo Jesús que estaba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Samaria y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Calavera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dijo Jesús que estaba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fenómeno comparó Jesús la manifestación del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estaban los otros 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siervos que solo hicieron lo que debían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relámpago que ilumina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grano de mostaza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 relámpago que ilumina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fenómeno comparó Jesús la manifestación del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sería mejor llevar al cuello que hacer tropezar a un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sicómoro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tablilla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denario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persona pidió Jesús recordar?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mujer de 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persona pidió Jesús recordar?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17: Perdón, fe y gratitud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piedra de molino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sería mejor llevar al cuello que hacer tropezar a un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debe hacerse si un hermano peca y se arrepiente?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Perdonarlo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hacerse si un hermano peca y se arrepiente?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al día debía perdonarse al que regresara arrepentido?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al día debía perdonarse al que regresara arrepentido?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17: Perdón, fe y gratitud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