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16: El mayordomo, las riquezas y Lázaro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elogió el señor al mayordomo injusto?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actuado con astucia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cuentas de su administración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Moisés y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Dios y a las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había actuado con astucia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elogió el señor al mayordomo injusto?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será en lo mucho quien es fiel en lo poco?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También será 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gran sima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Dios y a las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También será fiel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será en lo mucho quien es fiel en lo poco?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cuántos señores puede servir una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También será fiel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cuántos señores puede servir una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dijo Jesús que no se puede servir al mismo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Moisés y a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También será fiel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actuado con astucia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Dios y a las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Dios y a las riquezas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dijo Jesús que no se puede servir al mismo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grupo se burlaba de Jesús porque amaba el dinero?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fariseos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ángeles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mayordomo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Lázaro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fariseos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grupo se burlaba de Jesús porque amaba el dinero?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empleado de un hombre rico fue acusado de malgastar sus bienes?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mayordomo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Lázaro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conoce Dios aunque alguien se justifique ante los demás?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lengua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gran sima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conoce Dios aunque alguien se justifique ante los demás?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vestía el hombre rico?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perros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manada de cerdos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púrpura y lino fino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piedra de molino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púrpura y lino fino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vestía el hombre rico?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el mendigo que estaba a la puerta del rico?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mayordomo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Lázaro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Lázaro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el mendigo que estaba a la puerta del rico?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cubría el cuerpo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lengua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Llagas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cubría el cuerpo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animales lamían las llagas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púrpura y lino fino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perros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cuervos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una manada de cerdos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perros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lamían las llagas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mayordomo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empleado de un hombre rico fue acusado de malgastar sus bienes?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llevaron a Lázaro al seno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fariseos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mayordomo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Lázaro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ángeles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llevaron a Lázaro al seno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el rico que Lázaro refrescara con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gran sima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lengua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el rico que Lázaro refrescara con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impedía pasar de un lado al otro?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gran sima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También será fiel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gran sima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impedía pasar de un lado al otro?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hermanos tenía el hombre rico?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ochenta medidas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cincuenta medidas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hermanos tenía el hombre rico?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dijo Abraham que debían escuchar los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Dios y a las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actuado con astucia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Moisés y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cuentas de su administración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Moisés y a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dijo Abraham que debían escuchar los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presentar el mayordomo antes de perder su cargo?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actuado con astucia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cuentas de su administración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Moisés y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Dios y a las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Abraham que ocurriría si no escuchaban las Escrituras?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cuentas de su administración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había actuado con astucia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Moisés y a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Tampoco creerían aunque alguien resucitara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Tampoco creerían aunque alguien resucitara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Abraham que ocurriría si no escuchaban las Escrituras?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16: El mayordomo, las riquezas y Lázaro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cuentas de su administración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presentar el mayordomo antes de perder su cargo?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cuánto redujo la deuda de cien medidas de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ochenta medidas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cincuenta medidas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Quinientos denarios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cincuenta medidas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cuánto redujo la deuda de cien medidas de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cuánto redujo la deuda de cien medidas de trigo?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cincuenta medidas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doce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ochenta medidas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ochenta medidas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cuánto redujo la deuda de cien medidas de trigo?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16: El mayordomo, las riquezas y Lázaro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