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Relationship Id="rId74" Type="http://schemas.openxmlformats.org/officeDocument/2006/relationships/slide" Target="slides/slide68.xml"/><Relationship Id="rId75" Type="http://schemas.openxmlformats.org/officeDocument/2006/relationships/slide" Target="slides/slide69.xml"/><Relationship Id="rId76" Type="http://schemas.openxmlformats.org/officeDocument/2006/relationships/slide" Target="slides/slide70.xml"/><Relationship Id="rId77" Type="http://schemas.openxmlformats.org/officeDocument/2006/relationships/slide" Target="slides/slide71.xml"/><Relationship Id="rId78" Type="http://schemas.openxmlformats.org/officeDocument/2006/relationships/slide" Target="slides/slide72.xml"/><Relationship Id="rId79" Type="http://schemas.openxmlformats.org/officeDocument/2006/relationships/slide" Target="slides/slide73.xml"/><Relationship Id="rId80" Type="http://schemas.openxmlformats.org/officeDocument/2006/relationships/slide" Target="slides/slide74.xml"/><Relationship Id="rId81" Type="http://schemas.openxmlformats.org/officeDocument/2006/relationships/slide" Target="slides/slide7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Lucas 15: La parábola del hijo pródigo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¿Adónde viajó el hijo menor?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una tierra lejana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la casa de su hermano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una tierra lejana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¿Adónde viajó el hijo menor?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el hijo con su herencia?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invirtió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desperdició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entregó a los pobres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devolvió a su padre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desperdició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el hijo con su herencia?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vivió el hijo mientras malgastaba sus bienes?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mucha prudencia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Trabajando como agricultor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manera irresponsable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Sirviendo en 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manera irresponsable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vivió el hijo mientras malgastaba sus bienes?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ocurrió después de que gastó todo?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 hermano fue a buscarlo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Recibió otra herencia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Encontró un tesoro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Hubo una gran hambre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Hubo una gran hambre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ocurrió después de que gastó todo?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comenzó a experimentar el hijo durante el hambre?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Necesidad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Popularidad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Alegría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Abundancia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Necesidad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comenzó a experimentar el hijo durante el hambre?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hijos tenía el hombre de la parábola?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trabajo recibió de un ciudadano de aquella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Cuidar ovejas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Cuidar cerdos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Cultivar trigo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Atender una posada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Cuidar cerdos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trabajo recibió de un ciudadano de aquella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animales debía alimentar el hijo?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Caballos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Ovejas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Cerdos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Camellos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Cerdos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animales debía alimentar el hijo?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deseaba comer debido al hambre?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pan de los jornaleros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comida de su padre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frutos del campo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algarrobas que comían los cerdos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Las algarrobas que comían los cerdos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deseaba comer debido al hambre?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finalmente el hijo menor?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Volvió en sí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Robó alimentos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Regresó con el ciudadano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Buscó a su hermano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Volvió en sí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finalmente el hijo menor?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quiénes pensó cuando reconoció su situación?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los amigos que había dejado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los trabajadores de su padre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los habitantes de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los criadores de cerdos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los trabajadores de su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quiénes pensó cuando reconoció su situación?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hijos tenía el hombre de la parábola?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tenían en abundancia los trabajadores de su padre?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Dinero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Vestidos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Tierras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tenían en abundancia los trabajadores de su padre?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estaba sufriendo el hijo en la tierra lejana?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enfermedad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Persecución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Soledad únicamente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Hambre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estaba sufriendo el hijo en la tierra lejana?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decidió hacer el hijo?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Levantarse y regresar a su padre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Viajar a otra provincia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Pedir otra herencia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Permanecer cuidando cerdos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Levantarse y regresar a su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decidió hacer el hijo?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¿Contra quién reconoció haber pecado?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Contra su hermano y sus amigos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Contra el cielo y su padre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Contra el ciudadano de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Contra los trabajadores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Contra el cielo y su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¿Contra quién reconoció haber pecado?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dijo que ya no merecía ser llamado?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Trabajador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Extranjero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Hijo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Amigo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que ya no merecía ser llamado?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¿Cuál de los hijos pidió anticipadamente su parte de la herencia?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mayor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menor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Ambos hijos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hijo adoptivo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estaba dispuesto a vivir en la casa de su padre?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administrador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invitado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hermano mayor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uno de los trabajadores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Como uno de los trabajadores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estaba dispuesto a vivir en la casa de su padre?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¿Cuándo vio el padre a su hijo regresar?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Cuando todavía estaba lejos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Después de que entró en la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Cuando un criado se lo anunció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comenzar la celebración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Cuando todavía estaba lejos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¿Cuándo vio el padre a su hijo regresar?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sintió el padre al ver al hijo?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Enojo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Compasión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Vergüenza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Desconfianza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Compasión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sintió el padre al ver al hijo?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el padre cuando vio regresar a su hijo?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Esperó dentro de la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Envió a un criado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Corrió, lo abrazó y lo besó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Le pidió que pagara su deuda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Corrió, lo abrazó y lo besó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el padre cuando vio regresar a su hijo?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confesó el hijo a su padre?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 perdido todo el dinero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 hermano tuvo la culpa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Quiero recibir otra herencia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 pecado y no merezco ser llamado tu hijo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He pecado y no merezco ser llamado tu hijo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confesó el hijo a su padre?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menor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¿Cuál de los hijos pidió anticipadamente su parte de la herencia?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ropa ordenó el padre que pusieran al hijo?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mejor túnica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Ropa de trabajador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manto de cilicio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ropa de su hermano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mejor túnica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ropa ordenó el padre que pusieran al hijo?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debían colocar en la mano del hijo?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moneda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anillo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bastón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llave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anillo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debían colocar en la mano del hijo?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debían colocar en sus pies?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Vendas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Sandalias viejas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Calzado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Cadenas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Calzado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debían colocar en sus pies?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animal mandó preparar el padre para la celebración?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cordero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cabrito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oveja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becerro engordado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becerro engordado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animal mandó preparar el padre para la celebración?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decidió el padre celebrar?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Porque su hijo estaba muerto y volvió a vivir, estaba perdido y fue encontrado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había recibido otra herencia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terminó el hambre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el hijo mayor regresó del campo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Porque su hijo estaba muerto y volvió a vivir, estaba perdido y fue encontrado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decidió el padre celebrar?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pidió el hijo menor a su padre?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casa nueva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Permiso para casarse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parte de los bienes que le correspondía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campo para trabajar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estaba el hijo mayor mientras comenzaba la celebración?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campo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 casa de un amigo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mercado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el campo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estaba el hijo mayor mientras comenzaba la celebración?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escuchó el hijo mayor al acercarse a la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discusión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llanto de su padre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Música y danzas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sonido de animales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Música y danzas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escuchó el hijo mayor al acercarse a la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explicó el criado acerca de la celebración?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había terminado el hambre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su padre había vendido el campo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había llegado un visitante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su hermano había regresado sano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su hermano había regresado sano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explicó el criado acerca de la celebración?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reaccionó el hermano mayor?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enojó y no quiso entrar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Entró y abrazó a su hermano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Preparó otro banquete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Salió nuevamente al campo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 enojó y no quiso entrar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reaccionó el hermano mayor?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el padre al saber que su hijo mayor no quería entrar?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Terminó la celebración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Salió a rogarle que entrara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Mandó castigarlo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Envió al hijo menor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Salió a rogarle que entrara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el padre al saber que su hijo mayor no quería entrar?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parte de los bienes que le correspondía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pidió el hijo menor a su padre?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dijo el hijo mayor que nunca había recibido para celebrar con sus amigos?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becerro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oveja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cabrito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herencia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cabrito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el hijo mayor que nunca había recibido para celebrar con sus amigos?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recordó el padre al hijo mayor?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debía trabajar más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la celebración terminaría pronto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su hermano pagaría todo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siempre estaba con él y todo lo suyo era de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siempre estaba con él y todo lo suyo era de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recordó el padre al hijo mayor?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Lucas 15: La parábola del hijo pródigo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el padre ante la petición del hijo?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Rechazó la petición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Expulsó al hijo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Le entregó solamente dinero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Repartió sus bienes entre los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Repartió sus bienes entre los hijos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el padre ante la petición del hijo?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15: La parábola del hijo pródigo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