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15: La parábola del hijo pródigo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¿Adónde viajó el hijo menor?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tierra lejana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casa de su hermano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una tierra lejana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viajó el hijo menor?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hijo con su herencia?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invirtió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desperdició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entregó 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devolvió a su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desperdició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hijo con su herencia?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vivió el hijo mientras malgastaba sus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mucha prudencia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Trabajando como agricultor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manera irresponsable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Sirviendo 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manera irresponsable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vivió el hijo mientras malgastaba sus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después de que gastó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hermano fue a buscarlo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Recibió otra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Encontró un tesoro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Hubo una gran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Hubo una gran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que gastó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comenzó a experimentar el hijo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Necesidad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Popularidad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Abundancia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Necesidad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comenzó a experimentar el hijo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hijos tenía el hombre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trabajo recibió de un ciudadano de aquella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Cuidar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Cuidar cerdos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Cultivar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Atender una posada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Cuidar cerdos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trabajo recibió de un ciudadano de aquella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animales debía alimentar 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animales debía alimentar 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deseaba comer debido al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pan de los jornaleros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comida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frutos del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algarrobas que comían los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algarrobas que comían los cerdos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deseaba comer debido al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finalmente el hijo menor?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Volvió en 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Robó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con el ciudadano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Buscó a su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Volvió en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finalmente el hijo menor?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quiénes pensó cuando reconoció su situación?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amigos que había dejado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trabajadores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habitantes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criadores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los trabajadores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quiénes pensó cuando reconoció su situación?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hijos tenía el hombre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tenían en abundancia los trabajadores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tenían en abundancia los trabajadores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estaba sufriendo el hijo en la tierra lejana?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enfermedad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Persecución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Soledad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sufriendo el hijo en la tierra lejana?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decidió hacer 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Levantarse y regresar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Viajar a otra provincia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Pedir otra herencia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Permanecer cuidando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Levantarse y regresar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decidió hacer 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¿Contra quién reconoció haber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su hermano y sus amigos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el cielo y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el ciudadano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los trabajadores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el cielo y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quién reconoció haber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que ya no merecía ser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Trabajador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que ya no merecía ser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de los hijos pidió anticipadamente su parte de la herencia?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mayor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Ambos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hijo adoptivo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estaba dispuesto a vivir en la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administrador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invitado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hermano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uno de los trabajadores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uno de los trabajadores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estaba dispuesto a vivir en la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vio el padre a su hijo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todavía estaba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Después de que entró en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un criado se lo anunció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comenzar la celebración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Cuando todavía estaba lejos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vio el padre a su hijo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sintió el padre al ver al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Vergüenza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Desconfianza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sintió el padre al ver al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padre cuando vio regresar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Esperó dentro de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Envió a un 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Corrió, lo abrazó y lo besó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pidió que pagara su deuda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Corrió, lo abrazó y lo besó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padre cuando vio regresar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confesó el hijo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 perdido todo el 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 hermano tuvo la culpa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Quiero recibir otra herencia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 pecado y no merezco ser llamado tu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 pecado y no merezco ser llamado tu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confesó el hijo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de los hijos pidió anticipadamente su parte de la herencia?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ropa ordenó el padre que pusieran al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mejor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Ropa de trabajador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manto de cilicio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ropa de su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mejor túnica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ropa ordenó el padre que pusieran al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colocar en la mano del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moneda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anillo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bastón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llave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anillo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colocar en la mano del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colocar en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Sandalias viejas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colocar en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animal mandó preparar el padre para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oveja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becerro engordado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becerro engordado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animal mandó preparar el padre para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decidió el padre celebrar?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500" b="1">
                <a:solidFill>
                  <a:srgbClr val="182044"/>
                </a:solidFill>
                <a:latin typeface="Arial"/>
              </a:rPr>
              <a:t>Porque su hijo estaba muerto y volvió a vivir, estaba perdido y fue encontrado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 recibido otra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terminó el 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 hijo mayor regresó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su hijo estaba muerto y volvió a vivir, estaba perdido y fue encontrado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decidió el padre celebrar?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el hijo menor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casa nueva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Permiso para casarse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parte de los bienes que le correspondía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campo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el hijo mayor mientras comenzaba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 un amigo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mercado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el hijo mayor mientras comenzaba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escuchó el hijo mayor al acercarse a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discusión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llanto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Música y danzas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sonido de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Música y danzas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escuchó el hijo mayor al acercarse a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explicó el criado acerca de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terminado el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padre había vendido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llegado un visitante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hermano había regresado sano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su hermano había regresado sano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explicó el criado acerca de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reaccionó el hermano mayor?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enojó y no quiso entrar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Entró y abrazó a su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Preparó otro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Salió nuevamente al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enojó y no quiso entrar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el hermano mayor?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padre al saber que su hijo mayor no quería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Terminó la celebración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Salió a rogarle que entrara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Mandó castigarlo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Envió al hijo menor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Salió a rogarle que entrara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padre al saber que su hijo mayor no quería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parte de los bienes que le correspondía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el hijo menor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el hijo mayor que nunca había recibido para celebrar con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oveja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cabrito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herencia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cabrito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el hijo mayor que nunca había recibido para celebrar con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recordó el padre al hijo mayor?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debía trabajar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la celebración terminaría pronto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hermano pagaría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siempre estaba con él y todo lo suyo era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siempre estaba con él y todo lo suyo era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recordó el padre al hijo mayor?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15: La parábola del hijo pródigo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padre ante la petición del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Rechazó la petición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Expulsó al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entregó solamente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Repartió sus bienes entre los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Repartió sus bienes entre los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padre ante la petición del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15: La parábola del hijo pródigo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