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15: La oveja y la moneda perdidas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ovejas tenía el hombre de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Noventa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ovejas tenía el hombre de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ovejas se le perdieron?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ovejas se le perdieron?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ovejas dejó mientras buscaba la perdida?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Noventa y nueve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Noventa y 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ovejas dejó mientras buscaba la perdida?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¿Durante cuánto tiempo buscó la oveja perdida?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anochecer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cansarse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encontrarla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encontrarla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 tiempo buscó la oveja perdida?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colocó el pastor a la oveja después de encontrarla?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sus hombros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Dentro de un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 las otras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brazos de un criado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sus hombros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colocó el pastor a la oveja después de encontrarla?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se acercaban a Jesús para escucharlo?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publicanos y pecadores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soldados romanos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gobernadores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reunió el pastor cuando regresó 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sus amigos y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gobernantes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comerciantes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sus amigos y vecinos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reunió el pastor cuando regresó 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el pastor a sus amigos y vecinos?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buscaran otra oveja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cuidaran el rebaño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alegraran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prepararan un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se alegraran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el pastor a sus amigos y vecinos?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quién hay alegría en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 gobernante justo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 pastor que encuentra su oveja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una persona que ofrece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 pecador que se arrepiente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un pecador que se arrepiente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quién hay alegría en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quién comparó Jesús al pecador que se arrepiente?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Con noventa y nueve justos que no necesitan arrepentirse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amigos del pastor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escribas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diez mujeres que buscan monedas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Con noventa y nueve justos que no necesitan arrepentirse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comparó Jesús al pecador que se arrepiente?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monedas tenía la mujer de la segunda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monedas tenía la mujer de la segunda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publicanos y pecadores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 acercaban a Jesús para escucharlo?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monedas perdió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monedas perdió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encendió la mujer para comenzar la búsqueda?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fogata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antorcha exterior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vela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lámpara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lámpara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encendió la mujer para comenzar la búsqueda?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la mujer con su casa mientras buscaba?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barrió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Cerró todas las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Movió la casa a otro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Llamó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barrió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la mujer con su casa mientras buscaba?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buscó la mujer la moneda?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unos minutos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Cuidadosamente hasta encontrarla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debajo de la 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Únicamente durante el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Cuidadosamente hasta encontrarla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buscó la mujer la moneda?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reunió la mujer después de encontrar la moneda?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escribas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sus amigas y vecinas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sus amigas y vecinas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reunió la mujer después de encontrar la moneda?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se acercaban a Jesús los publicanos y pecadores?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hacerle una acusación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escucharlo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pedir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invitarlo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anunció la mujer a sus amigas?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 comprado una nueva lámpara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 limpiado toda mi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 recibido diez monedas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 encontrado la moneda que había perdido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He encontrado la moneda que había perdido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anunció la mujer a sus amigas?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¿Delante de quiénes hay alegría cuando un pecador se arrepiente?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ángeles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gobernantes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escribas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habitantes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los ángeles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¿Delante de quiénes hay alegría cuando un pecador se arrepiente?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pecadores arrepentidos pueden producir alegría en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Noventa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pecadores arrepentidos pueden producir alegría en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tenían en común la oveja y la moneda?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Ambas pertenecían a un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Ambas fueron encontradas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habían perdido y fueron encontradas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Fueron entregadas a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15:4-9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habían perdido y fueron encontradas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tenían en común la oveja y la moneda?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15:4-9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el pastor y la mujer después de encontrar lo perdido?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vendieron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Continuaron buscando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escondieron nuevamente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Invitaron a otros a alegrarse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15:5-9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Invitaron a otros a alegrarse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el pastor y la mujer después de encontrar lo perdido?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15:5-9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escucharlo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se acercaban a Jesús los publicanos y pecadores?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15: La oveja y la moneda perdidas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murmuraban contra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publicanos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fariseos y escribas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fariseos y escribas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murmuraban contra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criticaban los líderes religiosos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enseñaba fuera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viajaba por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sanaba durante 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recibía a pecadores y comía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recibía a pecadores y comía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criticaban los líderes religiosos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15: La oveja y la moneda perdidas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