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14: Humildad, hospitalidad y discipulado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lugares escogían los invitados en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primeros lugares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lugares escogían los invitados en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aconsejó Jesús sentarse al ser invitado a una boda?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último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aconsejó Jesús sentarse al ser invitado a una boda?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ocurrirá con quien se humilla?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Será exaltado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ocurrirá con quien se humilla?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recomendó Jesús invitar a un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pobres, discapacitados, cojos y ciegos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recomendó Jesús invitar a un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será recompensado quien invita a quienes no pueden pagarle?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calles, plazas, caminos y cercas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resurrección de los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será recompensado quien invita a quienes no pueden pagarle?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comió Jesús en casa de un dirigente fariseo?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preparó el hombre de la parábola para muchos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gran cena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el hombre de la parábola para muchos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comprado el primer invitado que se excusó?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terreno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comprado el primer invitado que se excusó?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yuntas de bueyes había comprado el segundo invitado?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yuntas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 yuntas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yuntas de bueyes había comprado el segundo invitado?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dijo el tercer invitado que no podía asistir?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acababa de casarse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el tercer invitado que no podía asistir?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 buscar el siervo a nuevos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calles, plazas, caminos y cercas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calles, plazas, caminos y cercas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 buscar el siervo a nuevos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comió Jesús en casa de un dirigente fariseo?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debía insistir el siervo en que entraran más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se llenara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insistir el siervo en que entraran más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 cargar quien quiere ser discípulo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cruz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cargar quien quiere ser discípulo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 calcular quien quiere construir una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cruz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costo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calcular quien quiere construir una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cuántos soldados se enfrentaría el rey al ejército de veinte mil?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yuntas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canastas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cuántos soldados se enfrentaría el rey al ejército de veinte mil?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debe renunciar quien quiere ser discípulo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todo lo que posee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debe renunciar quien quiere ser discípulo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enfermedad tenía el hombre que estaba delante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ocurre con la sal que pierde su sabor?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arroja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con la sal que pierde su sabor?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14: Humildad, hospitalidad y discipulado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Hidropesía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tenía el hombre que estaba delante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Jesús a los expertos de la ley y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era lícito sanar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 los expertos de la ley y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Jesús con el hombre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sanó y lo despidió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Jesús con el hombre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14: Humildad, hospitalidad y discipulado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