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13: Arrepentimiento y el reino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cuántos años había buscado fruto el dueño?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cinco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años había buscado fruto el dueño?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adicional pidió el viñador para cuidar la higuera?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año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adicional pidió el viñador para cuidar la higuera?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hacía cuánto tiempo estaba encorvada la mujer de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hacía dieciocho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hacía cuánto tiempo estaba encorvada la mujer de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declaró Jesús a la mujer encorvada?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Bendito el que viene en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quedaba libre de su enfermedad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declaró Jesús a la mujer encorvada?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la mujer inmediatamente después de enderezarse?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Glorificó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la mujer inmediatamente después de enderezarse?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había mezclado Pilato la sangre de algunos galileos?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grano de mostaza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 sanó Jesús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13:10-14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sanó Jesús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13:10-14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llamó Jesús a la mujer que Satanás había mantenido atada?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Hija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llamó Jesús a la mujer que Satanás había mantenido atada?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semilla comparó Jesús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grano de mostaza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 grano de mostaza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semilla comparó Jesús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ingrediente comparó Jesús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ingrediente comparó Jesús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qué ciudad viajaba Jesús mientras enseñaba?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ciudad viajaba Jesús mientras enseñaba?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sus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había mezclado Pilato la sangre de algunos galileos?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puerta dijo Jesús que se debía procurar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grano de mostaza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Glorificó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la puerta estrecha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puerta dijo Jesús que se debía procurar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sentarán a la mesa en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pobres, discapacitados, cojos y ciegos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Personas de todos los puntos cardinales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sentarán a la mesa en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que ocurriría con algunos últimos y primeros?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Los últimos serán primeros y los primeros, últimos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Bendito el que viene en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Los últimos serán primeros y los primeros, últimos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ocurriría con algunos últimos y primeros?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gobernante dijeron los fariseos que quería matar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Cleofas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Herodes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gobernante dijeron los fariseos que quería matar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ave comparó Jesús su deseo de reunir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una gallina que reúne a sus polluelos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ave comparó Jesús su deseo de reunir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personas murieron al caer la torre de Siloé?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dirían cuando volvieran 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Los últimos serán primeros y los primeros, últimos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estrecha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Bendito el que viene en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Bendito el que viene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dirían cuando volvieran 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13: Arrepentimiento y el reino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personas murieron al caer la torre de Siloé?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que todos necesitaban hacer para no perecer?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quedaba libre de su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Arrepentirse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Hija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Arrepentirse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todos necesitaban hacer para no perecer?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árbol de la viña no producía fruto?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gallina que reúne a sus polluelos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sicómoro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árbol de la viña no producía fruto?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13: Arrepentimiento y el reino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