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12: Vigilancia, confianza y fidelidad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Jesús que Dios tiene contado?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cabellos de nuestra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compartiera la herencia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abundancia de bienes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comida y el vestido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cabellos de nuestra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Jesús que Dios tiene contado?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¿Ante quién confesará Jesús a quien lo confiese ante 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los ángeles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Vigilantes y preparados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 rico para con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Ante los ángeles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¿Ante quién confesará Jesús a quien lo confiese ante 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enseñaría a los discípulos qué decir ante las autoridades?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toda avaricia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reino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Llegar a un acuerdo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enseñaría a los discípulos qué decir ante las autoridades?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un hombre de la multitud acerca de su hermano?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abundancia de bienes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comida y el vestido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los ángeles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compartiera la herencia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compartiera la herencia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un hombre de la multitud acerca de su hermano?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mandó Jesús guardarse?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toda avaricia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hipocresía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reino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toda avaricia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mandó Jesús guardarse?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era la levadura de los fariseos?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hipocresía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toda avaricia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Será revelado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no consiste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Será revelado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abundancia de bienes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comida y el vestido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abundancia de bienes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no consiste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decidió construir el hombre rico para guardar su cosecha?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Llegar a un acuerdo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 rico para con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Graneros más grandes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Vigilantes y preparados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12:16-18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Graneros más grandes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decidió construir el hombre rico para guardar su cosecha?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12:16-18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llamó Dios al rico que acumuló para sí?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Necio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llamó Dios al rico que acumuló para sí?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le faltaba al rico que almacenó muchos bienes?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 rico para con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Vigilantes y preparados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Graneros más grandes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los ángeles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 rico para con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faltaba al rico que almacenó muchos bienes?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dijo Jesús que no debían afanarse sus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Llegar a un acuerdo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comida y el vestido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quienes solo pueden matar el cuerpo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abundancia de bienes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la comida y el vestido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dijo Jesús que no debían afanarse sus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hipocresía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era la levadura de los fariseos?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aves puso Jesús como ejemplo del cuidado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lirios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perros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cuervos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manada de cerdos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cuervos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aves puso Jesús como ejemplo del cuidado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flores puso Jesús como ejemplo de la provisión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cuervos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sicómoro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lirios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lirios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flores puso Jesús como ejemplo de la provisión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deben buscar primero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reino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toda avaricia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Llegar a un acuerdo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reino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deben buscar primero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agradó al Padre dar a la manada pequeña?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los ángeles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División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agradó al Padre dar a la manada pequeña?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estará también el corazón de una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Nazaret de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monte de los Olivos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Donde esté su tesoro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un candelero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Donde esté su tesoro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estará también el corazón de una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ocurrirá con todo lo oculto?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Será revelado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abundancia de bienes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hipocresía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deben estar los siervos que esperan a su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 rico para con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 los ángeles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comida y el vestido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Vigilantes y preparados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12:35-40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Vigilantes y preparados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deben estar los siervos que esperan a su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12:35-40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vendrá el Hijo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hora que nadie espera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año quince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tercer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hora que nadie espera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vendrá el Hijo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describió Jesús al encargado de dar alimento a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más que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mayordomo fiel y prudente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Judas Iscariote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mayordomo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un mayordomo fiel y prudente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Jesús al encargado de dar alimento a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 pedirá a quien recibió mucho?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Será revelado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abundancia de bienes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Mucho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pedirá a quien recibió mucho?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Jesús que su mensaje podía producir dentro de una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División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12:51-53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División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Jesús que su mensaje podía producir dentro de una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12:51-53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Será revelado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ocurrirá con todo lo oculto?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anunciaba una nube que se levantaba desde el oeste?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anunciaba una nube que se levantaba desde el oeste?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procurar una persona camino al juez con su adversario?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comida y el vestido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Llegar a un acuerdo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quienes solo pueden matar el cuerpo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Graneros más grandes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12:58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Llegar a un acuerdo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procurar una persona camino al juez con su adversario?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12:58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12: Vigilancia, confianza y fidelidad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dijo Jesús que no se debía temer?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comida y el vestido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Llegar a un acuerdo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quienes solo pueden matar el cuerpo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cabellos de nuestra cabeza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quienes solo pueden matar el cuerpo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dijo Jesús que no se debía temer?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pajarillos se vendían por dos monedas pequeñas?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hora que nadie espera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pajarillos se vendían por dos monedas pequeñas?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12: Vigilancia, confianza y fidelidad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