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12: Vigilancia, confianza y fidelidad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que Dios tiene contado?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cabellos de nuestra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compartiera la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cabellos de nuestra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Dios tiene contado?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 confesará Jesús a quien lo confiese ante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los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confesará Jesús a quien lo confiese ante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enseñaría a los discípulos qué decir ante las autoridades?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enseñaría a los discípulos qué decir ante las autoridades?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un hombre de la multitud acerca de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compartiera la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compartiera la herencia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un hombre de la multitud acerca de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mandó Jesús guardarse?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toda avaricia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mandó Jesús guardarse?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era la levadura de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no consiste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abundancia de bienes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no consiste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decidió construir el hombre rico para guardar su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Graneros más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construir el hombre rico para guardar su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Dios al rico que acumuló para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Dios al rico que acumuló para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faltaba al rico que almacenó muchos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 rico para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faltaba al rico que almacenó muchos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dijo Jesús que no debían afanarse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comida y el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Jesús que no debían afanarse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hipocresía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 la levadura de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aves puso Jesús como ejemplo del cuidado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cuervos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aves puso Jesús como ejemplo del cuidado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flores puso Jesús como ejemplo de la provisión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lirios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flores puso Jesús como ejemplo de la provisión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deben buscar primero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deben buscar primero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agradó al Padre dar a la manada pequeña?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agradó al Padre dar a la manada pequeña?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estará también el corazón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Donde esté su tesoro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estará también el corazón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ocurrirá con todo lo oculto?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deben estar los siervos que esperan a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12:35-40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Vigilantes y preparados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deben estar los siervos que esperan a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12:35-40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vendrá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quince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hora que nadie espera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vendrá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Jesús al encargado de dar alimento a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más que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mayordomo fiel y prudente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mayordomo fiel y prudente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Jesús al encargado de dar alimento a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pedirá a quien recibió mucho?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pedirá a quien recibió mucho?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Jesús que su mensaje podía producir dentro de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12:51-53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División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su mensaje podía producir dentro de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12:51-53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Será revelado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ocurrirá con todo lo oculto?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anunciaba una nube que se levantaba desde el oeste?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anunciaba una nube que se levantaba desde el oeste?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procurar una persona camino al juez con su adversario?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Llegar a un acuerdo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procurar una persona camino al juez con su adversario?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12: Vigilancia, confianza y fidelidad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dijo Jesús que no se debía temer?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cabellos de nuestra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quienes solo pueden matar el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dijo Jesús que no se debía temer?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pajarillos se vendían por dos monedas pequeñas?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pajarillos se vendían por dos monedas pequeñas?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12: Vigilancia, confianza y fidelidad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