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11: Jesús enseña a orar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Jesús que viniera?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del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restauración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Jesús que viniera?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alimento se pide en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maná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pan de 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fruto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alimento para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pan de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alimento se pide en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pide a Dios respecto a los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recuerde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esconda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perdone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anuncie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los perdone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pide a Dios respecto a los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deben hacer también quienes piden perdón?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Presentar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Ayunar durante una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Perdonar a quienes les deben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Perdonar a quienes les deben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deben hacer también quienes piden perdón?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pide en relación con la tentación y 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nos libre del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podamos enfrentarlos solos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nunca salgamos de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recibamos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Dios nos libre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pide en relación con la tentación y 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uno de los discípulos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les enseñara a 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les enseñara a predicar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les explicara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les mostrara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hora llegó el hombre a pedir panes a su amigo?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hora llegó el hombre a pedir panes a su amigo?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panes pidió prestados?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panes pidió prestados?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necesitaba aquellos panes?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sus hijos tenían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iba a viajar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celebraba una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llegado un amigo de viaje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había llegado un amigo de viaje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necesitaba aquellos panes?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razón dio inicialmente el amigo para no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puerta estaba cerrada y sus hijos estaban acostados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tenía suficiente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encontraba enfermo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reconocía la voz del visitante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La puerta estaba cerrada y sus hijos estaban acostados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razón dio inicialmente el amigo para no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finalmente se levantaría para darle lo necesario?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insistencia del amigo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amaneció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recibir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insistencia del amigo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finalmente se levantaría para darle lo necesario?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les enseñara a 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uno de los discípulos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que ocurrirá cuando pidamos?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Tendremos que esperar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Recibiremos únicamente 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nos dará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Seremos enviados a otro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nos dará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ocurrirá cuando pidamos?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ocurre con quien busca?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cansa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regresar otro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Recibe una respuesta diferente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Encuentra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Encuentra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ocurre con quien busca?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ocurre con quien llama a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le abre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le pide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buscar otra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le manda esperar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le abre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ocurre con quien llama a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recibe todo aquel que pide?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prueba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necesita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responsabilidad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explicación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necesita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recibe todo aquel que pide?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padre daría una serpiente a su hijo cuando le pide pescado?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padre sabio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padre generoso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padre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padre daría una serpiente a su hijo cuando le pide pescado?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había enseñado a orar a sus propios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daría un padre a su hijo cuando le pide un huevo?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serpiente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escorpión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escorpión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daría un padre a su hijo cuando le pide un huevo?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saben dar los padres terrenales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 regalos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Pruebas difíciles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Buenos regalos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saben dar los padres terrenales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dará el Padre celestial a quienes se lo pidan?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Poder político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Riquezas abundantes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vida sin problemas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dará el Padre celestial a quienes se lo pidan?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dará el Padre celestial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viajen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conozcan toda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se lo pidan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nunca cometan errores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quienes se lo pidan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dará el Padre celestial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que el amigo recibiera los panes que necesitaba?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posición social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amistad de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Haber llegado temprano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insistencia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insistencia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que el amigo recibiera los panes que necesitaba?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enseñado a orar a sus propios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11: Jesús enseña a orar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palabra comienza la oración enseñada por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Maestro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palabra comienza la oración enseñada por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ocurrir con 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anunciado en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conocido solamente en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escrito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santificado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 santificado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ocurrir con 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11: Jesús enseña a orar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