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11: Jesús confronta la hipocresía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dijo Jesús que estaban llenos por dentro?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codicia y maldad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buenas intenciones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codicia y maldad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dijo Jesús que estaban llenos por dentro?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hizo tanto lo exterior como lo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padres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tanto lo exterior como lo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recomendó Jesús que dieran a los necesitados?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Diezmos adicionales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Limosna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Préstamos con interés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Limosna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recomendó Jesús que dieran a los necesitados?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productos daban cuidadosamente el diezmo los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trigo y la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aceite y el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higos y las uvas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menta, la ruda y otras hierbas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 menta, la ruda y otras hierbas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productos daban cuidadosamente el diezmo los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asuntos más importantes descuidaban los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justicia y el amor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limpieza de los utensilios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reuniones en las sinagogas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saludos en las plazas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justicia y el amor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asuntos más importantes descuidaban los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invitó a Jesús a comer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fariseo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publicano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hacer sin dejar de cumplir sus otras responsabilidades?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los mejores asientos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Practicar la justicia y el amor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Construir más sinagogas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Evitar 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Practicar la justicia y el amor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sin dejar de cumplir sus otras responsabilidades?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lugares preferían los fariseos en las sinagogas?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lugares cercanos a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lugares menos visibles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mejores asientos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lugares reservados para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mejores asientos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lugares preferían los fariseos en las sinagogas?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disfrutaban recibir los fariseos en las plazas?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Invitaciones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Saludos públicos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Saludos públicos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disfrutaban recibir los fariseos en las plazas?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comparó Jesús a los hipócritas?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sepulcros que no se 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lámparas encendidas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árboles sin fruto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casas abandonadas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sepulcros que no se 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Jesús a los hipócritas?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dijo sentirse ofendido por las palabras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maestro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discípulo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dueño de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maestro de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sentirse ofendido por las palabras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fariseo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invitó a Jesús a comer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colocaban los maestros de la ley sobre las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Responsabilidades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Cargas difíciles de llevar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Vestidos ceremoniales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Cargas difíciles de llevar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colocaban los maestros de la ley sobre las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ayudaban ellos mismos a llevar aquellas cargas?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Ayudaban completamente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Ayudaban algunas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Ayudaban solamente a sus familiares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 siquiera las tocaban con un dedo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Ni siquiera las tocaban con un dedo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ayudaban ellos mismos a llevar aquellas cargas?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construían para honrar aparentemente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sepulcros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Nuevas sinagogas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Monumentos para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Altares en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sepulcros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construían para honrar aparentemente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habían matado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antepasados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samaritanos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antepasados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habían matado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dijo la sabiduría de Dios que enviaría?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Reyes y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 y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Profetas y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Soldados y jueces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Profetas y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dijo la sabiduría de Dios que enviaría?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Jesús al entrar en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Lavó los pies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sentó a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Comenzó a enseñar en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hablar con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harían con algunos de los enviados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nombrarían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llevarían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recompensarían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matarían y perseguirían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matarían y perseguirían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con algunos de los enviados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la sangre de quién mencionó Jesús que se pedirían cuentas?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la sangre de 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la sangre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la sangre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la sangre de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11:50-51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la sangre de 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la sangre de quién mencionó Jesús que se pedirían cuentas?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11:50-51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había muerto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 el altar y el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 la puerta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el altar y el santuario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había muerto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habían tomado los maestros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tesoros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mejores asientos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llave del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ofrendas del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llave del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habían tomado los maestros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con quienes deseaban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guiaron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Les enseñaron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Les entregaron la llave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lo impidieron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lo impidieron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quienes deseaban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sentó a la 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Jesús al entrar en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reaccionaron los escribas y fariseos ante las advertencias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Comenzaron a atacarlo intensamente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arrepintieron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Abandonaron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Pidieron perdón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Comenzaron a atacarlo intensamente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escribas y fariseos ante las advertencias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intentaban conseguir haciendo muchas preguntas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nueva enseñanza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respuesta que pudieran usar contra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señal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invitación para seguirlo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11:53-54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respuesta que pudieran usar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intentaban conseguir haciendo muchas preguntas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11:53-54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estaban preparando contra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celebración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discusión pública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Trampas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visita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Trampas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estaban preparando contra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querían atrapar alguna palabra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escribirla en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enseñarla en las sinagogas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compartirla con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acusarlo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acusarlo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querían atrapar alguna palabra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11: Jesús confronta la hipocresía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sorprendió al fariseo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llegara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hablara con sus criados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realizara el lavado ceremonial antes de comer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llevara una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Que no realizara el lavado ceremonial antes de comer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sorprendió al fariseo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limpiaban cuidadosamente los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casas y calles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manos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exterior del vaso y del plato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exterior del vaso y del plato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limpiaban cuidadosamente los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11: Jesús confronta la hipocresía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