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11: El Reino de Dios ha llegado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pedían otros para poner a prueba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señal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explicación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curación de 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visita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señal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pedían otros para poner a prueba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conocía Jesús acerca de sus acusadores?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nombres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pensamientos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familias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enfermedades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pensamientos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conocía Jesús acerca de sus acusadores?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sucede con un reino dividido contra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hace más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Recibe ayuda externa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destruido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Cambia de gobernante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 destruido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sucede con un reino dividido contra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sucede con una casa dividida contra sí misma?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Aumenta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 sin cambios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convierte en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sucede con una casa dividida contra sí misma?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medio de qué dijo Jesús que expulsaba los demonios?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autoridad de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las tradiciones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la fuerza de sus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medio de qué dijo Jesús que expulsaba los demonios?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impedía hablar al hombre que Jesús liberó?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demonio mudo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enfermedad de nacimiento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miedo a la multitud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herida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llegado si Jesús expulsaba demonios por el poder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juicio final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Reino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destrucción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gobierno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llegado si Jesús expulsaba demonios por el poder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mantiene seguras las posesiones del hombre fuerte?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criados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Estar armado y guardar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ayuda de sus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Estar armado y guardar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mantiene seguras las posesiones del hombre fuerte?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hace alguien más fuerte después de vencer al hombre armado?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marcha sin tomar 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Repara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convierte en su criado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Toma sus armas y reparte el botín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Toma sus armas y reparte el botín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 alguien más fuerte después de vencer al hombre armado?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Jesús acerca de quien no está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Está contra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Necesita otra oportunidad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Debe permanecer en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uno de sus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Está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acerca de quien no está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hace quien no recoge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Construye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Esparce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Descansa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Siembra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Esparce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 quien no recoge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demonio mudo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impedía hablar al hombre que Jesús liberó?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dónde anda el espíritu impuro después de salir de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ciudades pobladas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lugares secos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las orillas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lugares secos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dónde anda el espíritu impuro después de salir de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decide hacer el espíritu cuando no encuentra descanso?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Buscar otra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Permanecer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Pedir ayuda 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 a la casa de donde salió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Regresar a la casa de donde salió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decide hacer el espíritu cuando no encuentra descanso?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encuentra el espíritu la casa cuando regresa?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Barrida y ordenada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Llena de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Cerrada y vigilada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Completamente destruida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Barrida y ordenada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encuentra el espíritu la casa cuando regresa?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espíritus peores lleva consigo?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espíritus peores lleva consigo?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termina la condición de aquella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Igual que al principio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Mejor que 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Peor que al principio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Libre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Peor que al principio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termina la condición de aquella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el hombre después de que salió el demonio?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marchó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quedó dormido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Comenzó a llorar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llamó bienaventurada una mujer de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hermana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quien había sido sanado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madre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madre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llamó bienaventurada una mujer de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llamó Jesús verdaderamente bienaventurados?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quienes oyen y obedecen 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quienes ven grandes 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quienes conocen toda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quienes viven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quienes oyen y obedecen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llamó Jesús verdaderamente bienaventurados?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buscaba la generación a la que habló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nuevo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señal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buscaba la generación a la que habló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única señal dijo Jesús que recibirían?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señal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señal de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señal de Jonás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señal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señal de Jonás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única señal dijo Jesús que recibirían?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quiénes había sido Jonás una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los 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los habitantes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los ninivitas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los ninivitas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quiénes había sido Jonás una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hombre después de que salió el demonio?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había viajado la reina del sur desde muy 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escuchar la sabiduría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conocer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visitar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ofrecer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escuchar la sabiduría de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había viajado la reina del sur desde muy 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respondieron los habitantes de Nínive a la predicación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rechazaron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arrepintieron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Pidieron otra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Expulsaron a Jonás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arrepintieron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respondieron los habitantes de Nínive a la predicación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 coloca una lámpara encendida?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Debajo de una vasija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 lugar oculto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un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Debajo de la cama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un candelero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coloca una lámpara encendida?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es la lámpara del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boca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es la lámpara del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11: El Reino de Dios ha llegado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la multitud ante el milagro?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Tuvo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dispersó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maravilló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Acusó al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maravilló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la multitud ante el milagro?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acusaron algunos a Jesús de recibir poder?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Beelzebú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Beelzebú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acusaron algunos a Jesús de recibir poder?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11: El Reino de Dios ha llegado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