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10: Marta, María y la buena parte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hacía María mientras estaba a los pies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Escuchaba su 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Preparaba la comida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Recibía a los visitantes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Organizaba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Escuchaba su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hacía María mientras estaba a los pies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distraía a Marta?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palabras de 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muchas tareas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visitantes de la aldea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preguntas de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muchas tareas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distraía a Marta?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Marta que María la había dejado hacer sola?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Escuchar 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Recibir a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Servir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 a buscar alimentos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Servir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Marta que María la había dejado hacer sola?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Marta que Jesús dijera 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regresara a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guardara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preparara la mesa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la ayudara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la ayudara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Marta que Jesús dijera 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describió Jesús el estado de Marta?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Preocupada y turbada por muchas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Enojada con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Cansada por el viaje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Feliz por recibir visitas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Preocupada y turbada por muchas cosas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Jesús el estado de Marta?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entró Jesús durante su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aldea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sinagoga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cosas dijo Jesús que eran necesarias?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cosas dijo Jesús que eran necesarias?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escogido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tarea más sencilla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mejor asiento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buena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Preparar la comida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buena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escogido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Jesús que ocurriría con la buena parte escogida por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Tendría que compartirla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Duraría solamente aquel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Marta también la escogería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le sería quitada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le sería quitada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Jesús que ocurriría con la buena parte escogida por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10: Marta, María y la buena parte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una aldea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entró Jesús durante su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recibió a Jesús en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recibió a Jesús en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la hermana de Marta?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Salomé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hermana de Marta?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se sentó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 la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lado de Marta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pies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los pies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sentó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10: Marta, María y la buena parte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