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10: La parábola del buen samaritano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Jesús acerca de la respuesta del experto?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 respondido correctamente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Debes estudiar nuevamente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 falta conocer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Pregunta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Has respondido correctamente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Jesús acerca de la respuesta del experto?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hizo el experto otra pregunta?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deseaba seguir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quería justificarse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conocía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quería ayudar a los pobres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quería justificarse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hizo el experto otra pregunta?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nueva pregunta hizo el experto en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¿Dónde está el Reino?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¿Quién puede salvarse?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¿Quién es mi prójimo?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¿Cuál es el mayor profeta?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¿Quién es mi prójimo?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nueva pregunta hizo el experto en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¿Entre cuáles ciudades viajaba el hombre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Belén y 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 y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 y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 y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 y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¿Entre cuáles ciudades viajaba el hombre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manos de quiénes cayó el viajero?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unos ladrones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unos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unos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unos 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unos ladrones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manos de quiénes cayó el viajero?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se levantó para hacerle una pregunta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experto en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soldado romano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comerciante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condición dejaron los ladrones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Ileso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Medio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Atado a un árbol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Perdido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Medio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condición dejaron los ladrones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el primero en ver al hombre herido y pasar de largo?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samaritano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comerciante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el primero en ver al hombre herido y pasar de largo?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también vio al herido y pasó de largo?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soldado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levita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levita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también vio al herido y pasó de largo?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se acercó al hombre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samaritano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levita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funcionario romano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samaritano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acercó al hombre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sintió el samaritano al ver al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Desconfianza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sintió el samaritano al ver al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experto en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levantó para hacerle una pregunta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derramó el samaritano sobre las heridas?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Agua y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Leche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Aceite y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Vinagre y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Aceite y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derramó el samaritano sobre las heridas?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¿Adónde llevó el samaritano al hombre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casa de un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una posada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una posada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¿Adónde llevó el samaritano al hombre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dinero dejó el samaritano para el cuidado del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denarios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denarios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talento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monedas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denarios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dinero dejó el samaritano para el cuidado del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entregó el samaritano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encargado de la posada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hombre herido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encargado de la posada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entregó el samaritano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pagar el samaritano cuando regresara?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precio de otra habitación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viaje hasta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Cualquier gasto adicional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bienes robados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Cualquier gasto adicional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pagar el samaritano cuando regresara?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deseaba saber el experto en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Cómo llegar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Qué debía hacer para heredar la vida eterna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Cuándo llegaría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Cómo podía convertirse en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Jesús al terminar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Quién había atacado al viajero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qué viajaba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Cuánto costaría atenderlo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Cuál de los tres había sido su prójimo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Cuál de los tres había sido su prójimo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Jesús al terminar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identificado como el prójimo del hombre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que mostró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que conocía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primero que lo 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encargado de la posada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que mostró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identificado como el prójimo del hombre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dio Jesús después de escuchar la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 a tu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 y haz tú lo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Cuenta esta historia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 al hombre herido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 y haz tú lo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Jesús después de escuchar la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tanto el sacerdote como el levita?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Curaron al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Avisaron al samaritano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Vieron al herido y pasaron de largo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Llevaron al hombre a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Vieron al herido y pasaron de largo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tanto el sacerdote como el levita?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estaba haciendo el samaritano cuando encontró al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Regresaba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Buscaba a los ladrones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Trabajaba en la posada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Viajaba por el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Viajaba por el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estaba haciendo el samaritano cuando encontró al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Qué debía hacer para heredar la vida eterna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deseaba saber el experto en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10: La parábola del buen samaritano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dirigió Jesús la atención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las tradiciones de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las palabras de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 escrito en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las órdenes del emperador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 escrito en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dirigió Jesús la atención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resumió el experto lo que debía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Guardar todas las fiestas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Ofrecer muchos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Ayunar cada semana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 a Dios y al prójimo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Amar a Dios y al prójimo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resumió el experto lo que debía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10: La parábola del buen samaritano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