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Lucas 10: Jesús envía a los setenta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debían pedir que enviara más trabajadores?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Señor de la cosecha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gobernador de Siria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pueblo de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 Señor de la cosecha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debían pedir que enviara más trabajadores?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dijo Jesús que los enviaba?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soldados a la batalla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corderos en medio de lobos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pastores con sus rebaños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reyes entre sus súbditos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Como corderos en medio de lobos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dijo Jesús que los enviaba?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objetos no debían llevar durante el viaje?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Agua ni alimentos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Bastón ni manto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Bolsa, alforja ni calzado adicional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Libros ni herramientas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Bolsa, alforja ni calzado adicional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objetos no debían llevar durante el viaje?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debían evitar hacer durante el camino?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Hablar entre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Entrar en las ciudades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Comer con extranjeros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Detenerse a saludar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Detenerse a saludar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debían evitar hacer durante el camino?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debían decir primero al entrar en una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Paz sea a esta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Maestro viene pronto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Preparadnos alimentos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Reino será restaurado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Paz sea a esta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debían decir primero al entrar en una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¿Cuántos discípulos adicionales escogió Jesús para enviarlos?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Setenta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Cuarenta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Ciento veinte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ocurriría con su paz si había allí una persona de paz?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Regresaría a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Reposaría sobre esa persona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extendería por toda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Permanecería solamente un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Reposaría sobre esa persona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ocurriría con su paz si había allí una persona de paz?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debían hospedarse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casa más grande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una posada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 misma casa que los recibiera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las afueras de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la misma casa que los recibiera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debían hospedarse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 debían hacer mientras permanecieran en una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Sanar enfermos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Predicar en las calles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Comer lo que les ofrecieran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Pasar de casa en casa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Pasar de casa en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 debían hacer mientras permanecieran en una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podían aceptar comida y alojamiento?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el trabajador merece su salario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eran familiares de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llevaban dinero para pagarlo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el rey lo había ordenado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el trabajador merece su salario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podían aceptar comida y alojamiento?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debían hacer con la comida que les ofrecieran?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Guardarla para el viaje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Comer lo que pusieran delante de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Repartirla entre los pobres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Preguntar primero de dónde procedía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Comer lo que pusieran delante de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debían hacer con la comida que les ofrecieran?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Setenta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discípulos adicionales escogió Jesús para enviarlos?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debían hacer con los enfermos de las ciudades que los recibieran?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Llevarlos ante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Pedir ayuda a 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Sanarlos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Enviarlos a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Sanarlos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debían hacer con los enfermos de las ciudades que los recibieran?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mensaje debían anunciar después de sanar a los enfermos?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emperador ha enviado ayuda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templo será reconstruido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 llegado el tiempo de la cosecha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Reino de Dios se ha acercado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Reino de Dios se ha acercado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mensaje debían anunciar después de sanar a los enfermos?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debían sacudir si una ciudad no los recibía?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polvo de sus pies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Sus mantos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puertas de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Sus bolsas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polvo de sus pies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debían sacudir si una ciudad no los recibía?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ciudad tendría un juicio más tolerable que la ciudad que los rechazara?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Sodoma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Nazaret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Sodoma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ciudad tendría un juicio más tolerable que la ciudad que los rechazara?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¿Contra cuáles ciudades pronunció Jesús una advertencia?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Jerusalén y Jericó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Nazaret y 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Corazín y Betsaida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Roma y Atenas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Corazín y Betsaida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¿Contra cuáles ciudades pronunció Jesús una advertencia?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envió Jesús a los setenta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Individualmente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dos en 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grupos de siete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Todos juntos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habrían hecho Tiro y Sidón al ver aquellos milagros?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Habrían pedido más señales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Habrían atacado a los discípulos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Habrían rechazado el mensaje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habrían arrepentido con cilicio y ceniza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 habrían arrepentido con cilicio y ceniza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habrían hecho Tiro y Sidón al ver aquellos milagros?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dijo Jesús que ocurriría con Capernaúm?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Sería humillada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Gobernaría Galilea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convertiría en la ciudad principal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Recibiría a todos los discípulos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Sería humillada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Jesús que ocurriría con Capernaúm?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escucha la persona que escucha a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gobernador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sacerdotes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escucha la persona que escucha a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regresaron los setenta de su misión?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Cansados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Atemorizados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 alegría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Decepcionados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alegría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regresaron los setenta de su misión?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dijeron los discípulos que se les sujetaba en el nombre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enfermedades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gobernantes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multitudes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demonios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demonios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dijeron los discípulos que se les sujetaba en el nombre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dos en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envió Jesús a los setenta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dijo Jesús que había visto caer a Satanás?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 rayo del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una piedra al mar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lluvia sobre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una estrella al amanecer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Como un rayo del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dijo Jesús que había visto caer a Satanás?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¿Sobre qué les dio Jesús autoridad?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los gobernantes romanos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serpientes, escorpiones y el poder del enemigo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las ciudades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Sobre los elementos de la naturaleza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Sobre serpientes, escorpiones y el poder del enemigo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¿Sobre qué les dio Jesús autoridad?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debían alegrarse principalmente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podían hacer milagros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los demonios les obedecían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sus nombres estaban escritos en el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las ciudades los conocían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sus nombres estaban escritos en 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debían alegrarse principalmente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quiénes había revelado el Padre aquellas cosas?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gobernantes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sabios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sacerdotes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sencillos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los sencillos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había revelado el Padre aquellas cosas?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había entregado todas las cosas 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Padre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discípulos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pueblo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había entregado todas las cosas 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¿Adónde fueron enviados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Solamente 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las ciudades de Samaria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lugares donde Jesús iba a 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territorios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conoce verdaderamente al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profetas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Padre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ángeles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discípulos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conoce verdaderamente al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dijo Jesús acerca de los ojos de sus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necesitaban ver más señales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pronto verían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eran bienaventurados por lo que veían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debían cerrarse durante la oración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eran bienaventurados por lo que veían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Jesús acerca de los ojos de sus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¿Quiénes habían deseado ver y escuchar lo que experimentaban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sacerdotes y levitas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gobernadores y soldados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habitantes de Tiro y Sidón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Muchos profetas y reyes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Muchos profetas y reyes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habían deseado ver y escuchar lo que experimentaban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Lucas 10: Jesús envía a los setenta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los lugares donde Jesús iba a 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¿Adónde fueron enviados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describió Jesús la cosecha y los trabajadores?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Ambos eran abundantes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Ambos eran escasos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cosecha era pequeña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cosecha era abundante y los trabajadores pocos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Lucas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cosecha era abundante y los trabajadores pocos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describió Jesús la cosecha y los trabajadores?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Lucas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10: Jesús envía a los setenta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