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10: Jesús envía a los setenta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debían pedir que enviara más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Señor de la cosecha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gobernador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pueblo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Señor de la cosecha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debían pedir que enviara más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dijo Jesús que los enviaba?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soldados 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corderos en medio de lobos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pastores con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reyes entre sus súbditos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corderos en medio de lobos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dijo Jesús que los enviaba?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objetos no debían llevar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Agua ni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Bastón ni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Bolsa, alforja ni calzado adicional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Libros ni herramientas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Bolsa, alforja ni calzado adicional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objetos no debían llevar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evitar hacer durante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 en las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con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Detenerse a saludar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Detenerse a saludar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evitar hacer durante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decir primero al entrar en una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Paz sea a esta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Maestro viene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Preparadnos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será restaurado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Paz sea a esta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decir primero al entrar en una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discípulos adicionales escogió Jesús para enviarlos?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con su paz si había allí una persona de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Regresaría a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Reposaría sobre esa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extendería por toda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Permanecería solamente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Reposaría sobre esa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su paz si había allí una persona de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debían hospedarse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más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posada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misma casa que los recibiera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afueras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misma casa que los recibiera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debían hospedarse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debían hacer mientras permanecieran en una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Sanar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Predicar en las calles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lo que les ofrecieran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Pasar de casa en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Pasar de casa en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debían hacer mientras permanecieran en una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podían aceptar comida y alojamiento?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trabajador merece su salario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eran familiares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llevaban dinero para pagarlo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rey lo había ordenado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trabajador merece su salario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podían aceptar comida y alojamiento?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hacer con la comida que les ofrecieran?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Guardarla para el viaje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lo que pusieran delante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Repartirla entre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Preguntar primero de dónde procedía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Comer lo que pusieran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con la comida que les ofrecieran?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discípulos adicionales escogió Jesús para enviarlos?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hacer con los enfermos de las ciudades que los recibieran?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ante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Pedir ayuda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Enviarlos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Sanarlos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con los enfermos de las ciudades que los recibieran?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mensaje debían anunciar después de sanar a los enfermos?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emperador ha enviado ayuda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 será reconstruido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 llegado el tiempo de la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 se ha acercado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Reino de Dios se ha acercado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mensaje debían anunciar después de sanar a los enfermos?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sacudir si una ciudad no los recibía?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polvo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mantos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puertas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bolsas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polvo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sacudir si una ciudad no los recibía?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tendría un juicio más tolerable que la ciudad que los rechazara?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tendría un juicio más tolerable que la ciudad que los rechazara?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cuáles ciudades pronunció Jesús una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 y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Nazaret y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Corazín y Betsaida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Roma y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Corazín y Betsaida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cuáles ciudades pronunció Jesús una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envió Jesús a los setenta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Individualmente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dos en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grupos de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habrían hecho Tiro y Sidón al ver aquellos milagros?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Habrían pedido más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Habrían atacado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Habrían rechazado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habrían arrepentido con cilicio y ceniza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habrían arrepentido con cilicio y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habrían hecho Tiro y Sidón al ver aquellos milagros?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que ocurriría con Capernaúm?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humillada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Gobernaría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convertiría en la ciudad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Recibiría a todos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 humillada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ocurriría con Capernaúm?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escucha la persona que escucha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escucha la persona que escucha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regresaron los setenta de su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Atemorizados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Decepcionados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regresaron los setenta de su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dijeron los discípulos que se les sujetaba en el nombre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enfermedades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multitudes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demonios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demonios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dijeron los discípulos que se les sujetaba en el nombre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dos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envió Jesús a los setenta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dijo Jesús que había visto caer a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rayo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piedra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lluvia sobre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estrella al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un rayo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dijo Jesús que había visto caer a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les dio Jesús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gobernantes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Sobre serpientes, escorpiones y el poder del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las ciudades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los elementos de la naturaleza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Sobre serpientes, escorpiones y el poder del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les dio Jesús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debían alegrarse principalmente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podían hacer milagros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demonios les obedecían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sus nombres estaban escritos en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las ciudades los conocían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sus nombres estaban escritos en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debían alegrarse principalmente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había revelado el Padre aquellas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sencillos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sencillos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había revelado el Padre aquellas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había entregado todas las cosas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pueblo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entregado todas las cosas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¿Adónde fueron enviados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las ciudades de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lugares donde Jesús iba a 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territorios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conoce verdaderamente al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conoce verdaderamente al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acerca de los ojos de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necesitaban ver más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pronto verían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bienaventurados por lo que veían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debían cerrarse durante la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eran bienaventurados por lo que veían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acerca de los ojos de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habían deseado ver y escuchar lo que experimentaban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gobernadores y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Tiro y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Muchos profetas y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Muchos profetas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habían deseado ver y escuchar lo que experimentaban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10: Jesús envía a los setenta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lugares donde Jesús iba a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fueron enviados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Jesús la cosecha y los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Ambos eran abundantes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Ambos eran escasos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cosecha era pequeña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cosecha era abundante y los trabajadores pocos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 cosecha era abundante y los trabajadores pocos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Jesús la cosecha y los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10: Jesús envía a los setenta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