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1: Los anuncios del nacimiento de Juan y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Zacarías y Elisabet no tenían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Elisabet era estéril y ambos eran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Quedó mudo hasta el cumplimiento de la promesa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conociera la certeza de lo que había aprendido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Elisabet era estéril y ambos eran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Zacarías y Elisabet no tenían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tarea sacerdotal le tocó en suerte a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Santo vendría sobre 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Entrar al templo para ofrecer incienso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Recobró el habla y bendijo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espíritu y poder de 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Entrar al templo para ofrecer incienso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tarea sacerdotal le tocó en suerte a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apareció el ángel a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Nazaret de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la parte más alta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derecha del altar del incienso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región de los gadarenos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la derecha del altar del incienso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apareció el ángel a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debía poner Zacarías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Zacarías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Elisabet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debía poner Zacarías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¿Desde cuándo sería Juan lleno del Espíritu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trono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criatura saltó de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Preparar los caminos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Desde el vientre de su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cuándo sería Juan lleno del Espíritu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escribió Lucas su relato ordenado?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Elisabet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Zacarías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1:1-4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espíritu y poder iría Juan delante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Preparar los caminos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espíritu y poder de 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nada es imposible para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Recobró el habla y bendijo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el espíritu y poder de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espíritu y poder iría Juan delante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identificó el ángel que habló con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José, de la casa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Gabriel, que está delante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Gabriel, que está delante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identificó el ángel que habló con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señal recibió Zacarías por no creer las palabras del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Elisabet era estéril y ambos eran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Entrar al templo para ofrecer incienso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Quedó mudo hasta el cumplimiento de la promesa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Quedó mudo hasta el cumplimiento de la promesa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señal recibió Zacarías por no creer las palabras del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¿Durante cuántos meses se mantuvo apartada Elisabet después de concebir?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cinco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Unos 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tendría fin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hacía 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Durante cinco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¿Durante cuántos meses se mantuvo apartada Elisabet después de concebir?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ciudad fue enviado Gabriel en el sexto mes?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derecha del altar del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Nazaret de Galilea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Donde esté su tesoro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un candelero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Nazaret de Galilea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fue enviado Gabriel en el sexto mes?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Teófilo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escribió Lucas su relato ordenado?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1:1-4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quién estaba comprometida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Gabriel, que está delante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José, de la casa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Zacarías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José, de la casa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 estaba comprometida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debía poner María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octavo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trono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Hijo del Altísimo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debía poner María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sería llamado el hijo prometido a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Hijo del Altísimo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trono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Engrandecía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Hijo del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sería llamado el hijo prometido a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trono daría Dios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trono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Hijo del Altísimo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trono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trono daría Dios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duraría el reino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Unos tres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cinco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tendría fin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 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tendría fin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duraría el reino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escribió Lucas a Teófilo?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 cumpliera en ella conforme a la palabra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conociera la certeza de lo que había aprendido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Elisabet era estéril y ambos eran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Quedó mudo hasta el cumplimiento de la promesa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explicó Gabriel que María concebiría?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Entrar al templo para ofrecer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Recobró el habla y bendijo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espíritu y poder de 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Santo vendría sobre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Espíritu Santo vendría sobre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explicó Gabriel que María concebiría?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aseguró Gabriel acerca del poder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nada es imposible para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Preparar los caminos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espíritu y poder de 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Recobró el habla y bendijo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nada es imposible para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aseguró Gabriel acerca del poder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respondió María al anuncio del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conociera la certeza de lo que había aprendido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 cumpliera en ella conforme a la palabra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Elisabet era estéril y ambos eran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Quedó mudo hasta el cumplimiento de la promesa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Que se cumpliera en ella conforme a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respondió María al anuncio del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en el vientre de Elisabet al oír el saludo de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Preparar los caminos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criatura saltó de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nada es imposible para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1:41-44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criatura saltó de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en el vientre de Elisabet al oír el saludo de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1:41-44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fue llena Elisabet al saludar a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Quedó mudo hasta el cumplimiento de la promesa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Elisabet era estéril y ambos eran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Hijo del Altísimo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fue llena Elisabet al saludar a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Para que conociera la certeza de lo que había aprendido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escribió Lucas a Teófilo?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María que hacía su alma?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Engrandecía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trono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Hijo del Altísimo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Engrandecía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María que hacía su alma?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tiempo permaneció María con Elisabet?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tendría fin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Unos 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cinco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tres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1:56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Unos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permaneció María con Elisabet?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1:56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día fueron a circuncidar al hijo de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trono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Hijo del Altísimo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octavo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1:59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octavo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día fueron a circuncidar al hijo de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1:59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escribió Zacarías que el niño se llamaría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denario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piedra de molino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frasco de alabastro con perfume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tablilla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1:63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una tablilla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escribió Zacarías que el niño se llamaría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1:63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inmediatamente después de que Zacarías escribió el nombre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Recobró el habla y bendijo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espíritu y poder de 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nada es imposible para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Preparar los caminos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1:63-64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Recobró el habla y bendijo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inmediatamente después de que Zacarías escribió el nombre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1:63-64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el sacerdote de la clase de Abías?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Elisabet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Zacarías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misión profetizó Zacarías para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espíritu y poder de 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Preparar los caminos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nada es imposible para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criatura saltó de alegría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1:76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Preparar los caminos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misión profetizó Zacarías para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1:76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1: Los anuncios del nacimiento de Juan y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Zacarías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sacerdote de la clase de Abías?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la esposa de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Zacarías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Elisabet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la esposa de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1: Los anuncios del nacimiento de Juan y Jesús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