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0F766E"/>
          </a:solidFill>
          <a:ln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5B63F"/>
          </a:solidFill>
          <a:ln>
            <a:solidFill>
              <a:srgbClr val="F5B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5B63F"/>
                </a:solidFill>
                <a:latin typeface="Arial"/>
              </a:rPr>
              <a:t>JUEGO BÍBLICO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El juicio sobre la casa de Elí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Examina la advertencia de Dios, las consecuencias de deshonrarlo y la promesa de un sacerdote fiel.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había dado el Señor a la casa del padre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Las tierras de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Todos los sacrificios de los hijos de Israel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El tesoro de Faraón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Las columnas de la tierra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Todos los sacrificios de los hijos de Israel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había dado el Señor a la casa del padre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dijo el varón de Dios que habían hollado?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La casa de Elcana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Los sacrificios y presentes del Señor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Los campos de Ramá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Las vestiduras de Samuel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Los sacrificios y presentes del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dijo el varón de Dios que habían hollado?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¿A quién había honrado Elí más que al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Samuel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Elcana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sus hijos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Al pueblo de Egipto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A sus hijos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¿A quién había honrado Elí más que al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¿Con qué se habían engordado Elí y sus hijos?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lo principal de las ofrendas de Israel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el pan de Egipto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las cosechas de Ana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Con los tributos del rey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Con lo principal de las ofrendas de Israel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¿Con qué se habían engordado Elí y sus hijos?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había prometido anteriormente el Señor acerca de la casa de Elí y de su padre?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andarían delante de él perpetuamente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serían reyes de Israel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vivirían siempre en Ramá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Que nunca ofrecerían sacrificios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Que andarían delante de él perpetuamente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había prometido anteriormente el Señor acerca de la casa de Elí y de su padre?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¿Quién vino a Elí con un mensaje del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Elcana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Samuel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varón de Dios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criado del sacerdote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¿A quiénes prometió honrar 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todos los descendientes de Elí sin condición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quienes tuvieran muchas ofrendas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los que lo honran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 quienes fueran fuertes por sí mismos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A los que lo honran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¿A quiénes prometió honrar 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ocurriría con quienes tuvieran en poco al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Serían ensalzados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Serían viles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Recibirían doble porción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Serían enviados a Ramá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Serían viles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ocurriría con quienes tuvieran en poco al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dijo el Señor que cortaría de la casa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Su altar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Su brazo y el brazo de la casa de su padre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Su túnica sacerdotal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Su heredad en Ramá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Su brazo y el brazo de la casa de su padre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dijo el Señor que cortaría de la casa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dejaría de haber en la casa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Sacerdotes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Niños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Ancianos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Ofrendas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2:31-32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Ancianos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dejaría de haber en la casa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2:31-32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efecto tendría sobre Elí el varón que no fuera cortado completamente del altar?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Alegraría sus ojos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Haría marchitar sus ojos y llenaría su ánimo de dolor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Restauraría su casa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Lo convertiría en rey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B. Haría marchitar sus ojos y llenaría su ánimo de dolor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efecto tendría sobre Elí el varón que no fuera cortado completamente del altar?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Un varón de Dios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¿Quién vino a Elí con un mensaje del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señal confirmaría el juicio anunciado contra la casa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Samuel regresaría a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El altar sería destruido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Ofni y Finees morirían ambos en un día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Ana dejaría de visitar 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Ofni y Finees morirían ambos en un día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señal confirmaría el juicio anunciado contra la casa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clase de sacerdote prometió levantar el Señor?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sacerdote fiel que hiciera conforme a su corazón y a su alma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sacerdote de la casa de Faraón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sacerdote escogido por Ofni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sacerdote que nunca ofreciera sacrificios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A. Un sacerdote fiel que hiciera conforme a su corazón y a su alma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clase de sacerdote prometió levantar el Señor?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prometió edificar el Señor para el sacerdote fiel?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ciudad amurallada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casa firme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 altar en Egipto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Una torre en Ramá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Una casa firme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prometió edificar el Señor para el sacerdote fiel?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¿Qué pediría el que quedara de la casa de Elí?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Ser constituido en algún ministerio para comer un bocado de pan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Ser nombrado rey de Israel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Recibir tres becerros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Regresar a Egipto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2:36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A. Ser constituido en algún ministerio para comer un bocado de pan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¿Qué pediría el que quedara de la casa de Elí?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2:36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1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1298448"/>
            <a:ext cx="4846320" cy="38404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5B63F"/>
                </a:solidFill>
                <a:latin typeface="Arial"/>
              </a:rPr>
              <a:t>MÁS RECURSOS GRATIS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47088"/>
            <a:ext cx="1051560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700" b="1">
                <a:solidFill>
                  <a:srgbClr val="FFFFFF"/>
                </a:solidFill>
                <a:latin typeface="Arial"/>
              </a:rPr>
              <a:t>Juegos, dinámicas y herramientas para preparar tu próximo programa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3822191"/>
            <a:ext cx="9966960" cy="6583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Explora recursos para jóvenes, maestros, familias e iglesias en JOCAED.com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5074920"/>
            <a:ext cx="804672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0">
                <a:solidFill>
                  <a:srgbClr val="DCE6F4"/>
                </a:solidFill>
                <a:latin typeface="Arial"/>
              </a:rPr>
              <a:t>JOCAED es apoyado por JCE Graphic Services.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" y="5742432"/>
            <a:ext cx="3657600" cy="43891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200" b="1">
                <a:solidFill>
                  <a:srgbClr val="F5B63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0F766E"/>
          </a:solidFill>
          <a:ln>
            <a:solidFill>
              <a:srgbClr val="0F766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5B63F"/>
          </a:solidFill>
          <a:ln>
            <a:solidFill>
              <a:srgbClr val="F5B6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5B63F"/>
                </a:solidFill>
                <a:latin typeface="Arial"/>
              </a:rPr>
              <a:t>GRACIAS POR JUGAR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El juicio sobre la casa de Elí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CE6F4"/>
                </a:solidFill>
                <a:latin typeface="Arial"/>
              </a:rPr>
              <a:t>Examina la advertencia de Dios, las consecuencias de deshonrarlo y la promesa de un sacerdote fiel.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¿Dónde estaba la casa del padre de Elí cuando el Señor se manifestó a ella?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 Egipto, en la casa de Faraón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 Silo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En el desierto de Judá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En Egipto, en la casa de Faraón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¿Dónde estaba la casa del padre de Elí cuando el Señor se manifestó a ella?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¿Para qué escogió el Señor a la casa del padre de Elí entre las tribus de Israel?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Para gobernar como reyes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Para servir como sacerdotes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Para dirigir el ejército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Para construir ciudades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Para servir como sacerdotes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¿Para qué escogió el Señor a la casa del padre de Elí entre las tribus de Israel?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0F766E"/>
                </a:solidFill>
                <a:latin typeface="Arial"/>
              </a:rPr>
              <a:t>PREGUNTA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13F"/>
                </a:solidFill>
                <a:latin typeface="Arial"/>
              </a:rPr>
              <a:t>¿Cuál de estas funciones sacerdotales menciona el mensaje?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Ofrecer sobre el altar, quemar incienso y llevar efod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Escribir las leyes del rey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Dirigir a los soldados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CE6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0F766E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13F"/>
                </a:solidFill>
                <a:latin typeface="Arial"/>
              </a:rPr>
              <a:t>Recaudar impuestos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D6B82"/>
                </a:solidFill>
                <a:latin typeface="Arial"/>
              </a:rPr>
              <a:t>1 Samuel 2:28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D6B82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766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3203D"/>
          </a:solidFill>
          <a:ln>
            <a:solidFill>
              <a:srgbClr val="132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RESPUESTA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A. Ofrecer sobre el altar, quemar incienso y llevar efod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CE6F4"/>
                </a:solidFill>
                <a:latin typeface="Arial"/>
              </a:rPr>
              <a:t>¿Cuál de estas funciones sacerdotales menciona el mensaje?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5B63F"/>
                </a:solidFill>
                <a:latin typeface="Arial"/>
              </a:rPr>
              <a:t>1 Samuel 2:28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CE6F4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juicio sobre la casa de Elí</dc:title>
  <dc:subject>Juego bíblico creado con JOCAED Activity Studio</dc:subject>
  <dc:creator>JOCAED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