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El juicio sobre la casa de Elí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dado el Señor a la casa del padre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tierras de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sacrificios de los hijos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tesoro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columnas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 los sacrificios de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dado el Señor a la casa del padre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el varón de Dios que habían hollado?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Elcana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sacrificios y presentes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campos de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vestiduras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sacrificios y presentes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varón de Dios que habían hollado?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había honrado Elí más que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Elcana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pueblo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había honrado Elí más que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se habían engordado Elí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lo principal de las ofrendas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pan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las cosechas de 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los tributos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lo principal de las ofrendas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 habían engordado Elí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prometido anteriormente el Señor acerca de la casa de Elí y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andarían delante de él perpetuamente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serían reyes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vivirían siempre en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nunca ofrecerían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andarían delante de él perpetuamente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prometido anteriormente el Señor acerca de la casa de Elí y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vino a Elí con un mensaje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Elcana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criado del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prometió honrar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todos los descendientes de Elí sin condición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quienes tuvieran muchas 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que lo honran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quienes fueran fuertes por sí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que lo honran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prometió honrar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con quienes tuvieran en poco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Serían ensalzados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Serían viles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Recibirían doble porción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Serían enviados a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Serían viles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quienes tuvieran en poco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el Señor que cortaría de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brazo y el brazo de la casa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túnica sacerdotal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heredad en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brazo y el brazo de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Señor que cortaría de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dejaría de haber en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dejaría de haber en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efecto tendría sobre Elí el varón que no fuera cortado completamente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Alegraría sus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Haría marchitar sus ojos y llenaría su ánimo de dolor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Restauraría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convertiría en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Haría marchitar sus ojos y llenaría su ánimo de dolor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efecto tendría sobre Elí el varón que no fuera cortado completamente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varón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vino a Elí con un mensaje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señal confirmaría el juicio anunciado contra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 regresaría 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sería destruido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Ofni y Finees morirían ambos en 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 dejaría de visitar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Ofni y Finees morirían ambos en un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señal confirmaría el juicio anunciado contra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sacerdote prometió levantar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Un sacerdote fiel que hiciera conforme a su corazón y a su alma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 de la casa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 escogido por Ofni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 que nunca ofreciera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Un sacerdote fiel que hiciera conforme a su corazón y a su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sacerdote prometió levantar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edificar el Señor para el sacerdote fiel?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ciudad amurallada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casa firme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altar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torre en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casa firme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edificar el Señor para el sacerdote fiel?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pediría el que quedara de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Ser constituido en algún ministerio para comer un bocado de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nombrado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Recibir tres becerros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Ser constituido en algún ministerio para comer un bocado de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pediría el que quedara de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El juicio sobre la casa de Elí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 la casa del padre de Elí cuando el Señor se manifestó a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Egipto, en la casa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Egipto, en la casa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la casa del padre de Elí cuando el Señor se manifestó a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escogió el Señor a la casa del padre de Elí entre las tribus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gobernar como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servir como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dirigir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construir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servir como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escogió el Señor a la casa del padre de Elí entre las tribus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estas funciones sacerdotales menciona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Ofrecer sobre el altar, quemar incienso y llevar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Escribir las leyes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Dirigir a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Recaudar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Ofrecer sobre el altar, quemar incienso y llevar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estas funciones sacerdotales menciona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juicio sobre la casa de Elí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