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9: Abimelec y la parábola de los árboles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(Jueces 9:43): «El cual, tomando gente, la repartió en _____ compañías, y puso emboscadas en el campo;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(Jueces 9:43): «El cual, tomando gente, la repartió en _____ compañías, y puso emboscadas en el campo;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9:8, ¿qué palabra falta? «Fueron los _____ a elegir rey sobre sí, y dijeron al olivo: Reina sobre nosotros.»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dominados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9:8, ¿qué palabra falta? «Fueron los _____ a elegir rey sobre sí, y dijeron al olivo: Reina sobre nosotros.»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Jueces 9:22? «Y después que _____ hubo dominado sobre Israel tres años,»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9:22? «Y después que _____ hubo dominado sobre Israel tres años,»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(Jueces 9:36): «Y viendo _____ el pueblo, dijo a Zebul: He allí pueblo que desciende de las cumbres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Minit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9:36): «Y viendo _____ el pueblo, dijo a Zebul: He allí pueblo que desciende de las cumbres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Jueces 9:50, ¿qué nombre falta? «Después _____ se fue a Tebes; y puso cerco a Tebes, y la tomó.»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9:50, ¿qué nombre falta? «Después _____ se fue a Tebes; y puso cerco a Tebes, y la tomó.»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9:1? «Y se fue _____ hijo de Jerobaal a Siquem, a los hermanos de su madre, y habló con ellos…»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9:5? «Y viniendo a la casa de su padre en _____, mató a sus hermanos los hijos de Jerobaal,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Jefté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9:5? «Y viniendo a la casa de su padre en _____, mató a sus hermanos los hijos de Jerobaal,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(Jueces 9:11): «Y respondió la _____: ¿He de dejar mi dulzura y mi buen fruto, por ir a ser grande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(Jueces 9:11): «Y respondió la _____: ¿He de dejar mi dulzura y mi buen fruto, por ir a ser grande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9:19, ¿qué nombre falta? «…rdad y con integridad habéis obrado hoy con _____ y con su casa, que gocéis de Abimelec…»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9:19, ¿qué nombre falta? «…rdad y con integridad habéis obrado hoy con _____ y con su casa, que gocéis de Abimelec…»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9:25? «Y los señores de _____ le pusieron asechadores en las cumbres de los montes, los cuales…»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Ibzán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9:25? «Y los señores de _____ le pusieron asechadores en las cumbres de los montes, los cuales…»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(Jueces 9:33): «Y por la _____ al salir el sol te levantarás y acometerás la ciudad; y él y el pueblo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Existía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acometerás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(Jueces 9:33): «Y por la _____ al salir el sol te levantarás y acometerás la ciudad; y él y el pueblo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9:1? «Y se fue _____ hijo de Jerobaal a Siquem, a los hermanos de su madre, y habló con ellos…»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Jueces 9:39, ¿qué nombre falta? «Y _____ salió delante de los señores de Siquem, y peleó contra Abimelec.»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Shibolet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9:39, ¿qué nombre falta? «Y _____ salió delante de los señores de Siquem, y peleó contra Abimelec.»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Jueces 9:47? «Y fue dicho a _____ como todos los de la torre de Siquem estaban reunidos.»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Zebul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Boquim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9:47? «Y fue dicho a _____ como todos los de la torre de Siquem estaban reunidos.»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(Jueces 9:53): «…caer un pedazo de una rueda de molino sobre la cabeza de _____, y le quebró los cascos.»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9:53): «…caer un pedazo de una rueda de molino sobre la cabeza de _____, y le quebró los cascos.»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9:3, ¿qué nombre falta? «…de su madre a oídos de todos los señores de _____ todas estas palabras; y el corazón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9:3, ¿qué nombre falta? «…de su madre a oídos de todos los señores de _____ todas estas palabras; y el corazón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9:6? «Y reunidos todos los señores de _____ con toda la casa de Milo (la congregación ), fuero…»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Baal-berit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9:6? «Y reunidos todos los señores de _____ con toda la casa de Milo (la congregación ), fuero…»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(Jueces 9:29): «…ste pueblo bajo mi mano, yo echaría luego a _____. Y decía a Abimelec: Aumenta tus escua…»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Completa correctamente (Jueces 9:10): «Y _____ los árboles a la higuera: Anda tú, reina sobre nosotros.»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(Jueces 9:10): «Y _____ los árboles a la higuera: Anda tú, reina sobre nosotros.»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9:13, ¿qué palabra falta? «…d les respondió: ¿He de dejar mi mosto, que _____ a Dios y a los hombres, por ir a ser 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alegra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conociese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alegra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Jueces 9:13, ¿qué palabra falta? «…d les respondió: ¿He de dejar mi mosto, que _____ a Dios y a los hombres, por ir a ser 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9:17? «…ues que mi padre peleó por vosotros, y echó lejos su vida por libraros de mano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Jefté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9:17? «…ues que mi padre peleó por vosotros, y echó lejos su vida por libraros de mano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(Jueces 9:20): «Y si no, fuego salga de _____, que consuma a los señores de Siquem y a la casa de Milo…»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9:20): «Y si no, fuego salga de _____, que consuma a los señores de Siquem y a la casa de Milo…»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9:24, ¿qué nombre falta? «para que el agravio de los setenta hijos de _____, y la sangre de ellos, viniera a poner…»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9:24, ¿qué nombre falta? «para que el agravio de los setenta hijos de _____, y la sangre de ellos, viniera a poner…»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(Jueces 9:29): «…ste pueblo bajo mi mano, yo echaría luego a _____. Y decía a Abimelec: Aumenta tus escua…»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9: Abimelec y la parábola de los árboles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Jueces 9:57, ¿qué nombre falta? «Y aun todo el mal de los señores de _____ tornó Dios sobre sus cabezas; y la maldición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Jueces 9:57, ¿qué nombre falta? «Y aun todo el mal de los señores de _____ tornó Dios sobre sus cabezas; y la maldición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Jueces 9:15? «…ebajo de mi sombra; y si no, fuego salga del escaramujo que devore los cedros del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Jueces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Jueces 9:15? «…ebajo de mi sombra; y si no, fuego salga del escaramujo que devore los cedros del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Jueces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9: Abimelec y la parábola de los árboles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