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Jueces 8: Gedeón completa la victoria sobre Madián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Gedeón a los habitantes de Sucot?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Pan para sus hombres cansados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Carros para perseguir al enemigo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Espadas y escudos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lugar para acampar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Pan para sus hombres cansados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Gedeón a los habitantes de Sucot?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reyes de Madián perseguía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Oreb y Zeeb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Zeba y Zalmuna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Jabín y Sísara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Sehón y Og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Zeba y Zalmuna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reyes de Madián perseguía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se negaron los líderes de Sucot a entregar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tenían 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apoyaban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Gedeón todavía no había capturado a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los madianitas habían destruido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Gedeón todavía no había capturado a los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se negaron los líderes de Sucot a entregar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otra ciudad se negó a ayudar a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Ofra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Peniel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otra ciudad se negó a ayudar a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Gedeón que haría con la torre de Peniel?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derribaría cuando regresara victorioso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convertiría en 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entregaría a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utilizaría para vigilar 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derribaría cuando regresara victorioso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Gedeón que haría con la torre de Peniel?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reclamaron los hombres de Efraín contra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Porque no los llamó cuando fue a luchar contra 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destruyó sus cosechas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escogió a los hombres de 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cruzó el Jordán sin permiso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estaban Zeba y Zalmuna con el ejército que les quedaba?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Sucot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Carcor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Tabor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Carcor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estaban Zeba y Zalmuna con el ejército que les quedaba?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soldados quedaban aproximadamente con Zeba y Zalmuna?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Quince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Quince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soldados quedaban aproximadamente con Zeba y Zalmuna?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soldados enemigos habían caído anteriormente?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veinte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Ciento veinte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soldados enemigos habían caído anteriormente?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pudo Gedeón sorprender al campamento enemigo?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el campamento se sentía seguro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todos estaban cruzando 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tenían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Zeba había abandonado 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el campamento se sentía seguro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pudo Gedeón sorprender al campamento enemigo?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con Zeba y Zalmuna cuando intentaron huir?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Escaparon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Gedeón los capturó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escondieron en Peniel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protegidos por Sucot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Gedeón los capturó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Zeba y Zalmuna cuando intentaron huir?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no los llamó cuando fue a luchar contra Madián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reclamaron los hombres de Efraín contra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líderes y ancianos de Sucot escribió el joven interrogado?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Setenta y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líderes y ancianos de Sucot escribió el joven interrogado?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castigó Gedeón a los habitantes de Sucot que se negaron a ayudar?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Derribó sus murallas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expulsó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Tomó sus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Utilizó espinas y abrojos del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Utilizó espinas y abrojos del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castigó Gedeón a los habitantes de Sucot que se negaron a ayudar?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eran los hombres que Zeba y Zalmuna habían matado en Tabor?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hermanos de Gedeón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hijos de Barac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líderes de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 de Ofra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hermanos de Gedeón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eran los hombres que Zeba y Zalmuna habían matado en Tabor?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pidió inicialmente Gedeón que ejecutara a Zeba y Zalmuna?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Jeter, su hijo primogénito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joven de Sucot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capitán de 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Jeter, su hijo primogénito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pidió inicialmente Gedeón que ejecutara a Zeba y Zalmuna?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Jeter no desenvainó su espada?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perdonó a los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no encontró su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 joven y tenía miedo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Gedeón cambió de opinión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era joven y tenía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Jeter no desenvainó su espada?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dos príncipes de Madián había entregado Dios en manos de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Zeba y Zalmuna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Oreb y Zeeb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Jabín y Sísara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Balac y Balaam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tomó Gedeón de los camellos de Zeba y Zalmuna?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monturas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cargas de 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mantas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adornos que llevaban en el cuello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adornos que llevaban en el cuello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tomó Gedeón de los camellos de Zeba y Zalmuna?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Jueces 8: Gedeón completa la victoria sobre Madián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Oreb y Zeeb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dos príncipes de Madián había entregado Dios en manos de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sucedió con el enojo de los hombres de Efraín después de escuchar a Gedeón?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Aumentó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Comenzaron a perseguirlo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calmó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extendió a 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calmó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sucedió con el enojo de los hombres de Efraín después de escuchar a Gedeón?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río cruzaron Gedeón y sus trescientos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Jaboc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río cruzaron Gedeón y sus trescientos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8: Gedeón completa la victoria sobre Madián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