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8: El legado y los últimos años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respondieron los israelitas a la petición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Aceptaron entregarlos voluntariamente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negaron a compartir el botín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Entregaron solamente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Pidieron consultar primero a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Aceptaron entregarlos voluntariamente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respondieron los israelitas a la petición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qué colocaron los israelitas los pendientes entregados?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prenda extendida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Ofra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escudo de Gedeón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prenda extendida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colocaron los israelitas los pendientes entregados?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pesaban aproximadamente los pendientes de oro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setecientos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 setecientos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pesaban aproximadamente los pendientes de oro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otras posesiones valiosas llevaban los reyes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Coronas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Rollos y libros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Escudos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Adornos, collares y vestiduras de 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Adornos, collares y vestiduras de púrpura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otras posesiones valiosas llevaban los reyes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Gedeón con el oro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becerro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estatua de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Gedeón con el oro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pidieron los israelitas a Gedeón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gobernara sobre ellos junto con sus descendientes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reconstruyera Peniel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 mudara a 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 al campo de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colocó Gedeón 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Sucot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colocó Gedeón 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convirtió el efod para Gedeón y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señal de victoria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fuente de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tropiezo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símbolo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 tropiezo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el efod para Gedeón y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pueblo quedó sometido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pueblo quedó sometido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reposó la tierra durante los días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reposó la tierra durante los días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otro nombre era conocido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Zalmuna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otro nombre era conocido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gobernara sobre ellos junto con sus descendientes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israelitas a Gedeón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hijos tuvo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tuvo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hijo que nació en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hijo que nació en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murió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buena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batalla contra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una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defender la ciudad de 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buena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murió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fue sepultado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Tabor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sepulcro de su padre Joás, en 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río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ciudad de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sepulcro de su padre Joás, en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sepultado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dios comenzaron a seguir los israelitas después de la muerte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Moloc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Baal-berit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Baal-berit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dios comenzaron a seguir los israelitas después de la muerte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dijo Gedeón que debía gobernar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hijo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ancianos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sacerdote de 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olvidaron los israelitas después de la muerte de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victorias militares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sus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camino hacia Ofra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 y el bien que Gedeón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 y el bien que Gedeón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olvidaron los israelitas después de la muerte de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8: El legado y los últimos años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Gedeón que debía gobernar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objeto pidió Gedeón del botín de cada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prenda de vestir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pendiente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moneda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pendiente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pidió Gedeón del botín de cada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tenían pendientes de oro los enemigos derrotados?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venían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ismaelitas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eran ismaelitas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tenían pendientes de oro los enemigos derrotados?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8: El legado y los últimos años de Gedeón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