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Jueces 8: El legado y los últimos años de Gedeón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respondieron los israelitas a la petición de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Aceptaron entregarlos voluntariamente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negaron a compartir el botín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Entregaron solamente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Pidieron consultar primero a 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Aceptaron entregarlos voluntariamente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respondieron los israelitas a la petición de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¿Sobre qué colocaron los israelitas los pendientes entregados?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mesa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prenda extendida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altar de Ofra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escudo de Gedeón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prenda extendida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¿Sobre qué colocaron los israelitas los pendientes entregados?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pesaban aproximadamente los pendientes de oro reunidos?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Trescientos siclos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Novecientos siclos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 setecientos siclos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mil siclos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Mil setecientos siclos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pesaban aproximadamente los pendientes de oro reunidos?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otras posesiones valiosas llevaban los reyes de Madián?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Coronas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Rollos y libros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Escudos de hierro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Adornos, collares y vestiduras de púrpura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Adornos, collares y vestiduras de púrpura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otras posesiones valiosas llevaban los reyes de Madián?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Gedeón con el oro que recibió?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efod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corona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becerro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estatua de sí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efod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Gedeón con el oro que recibió?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pidieron los israelitas a Gedeón después de la victoria?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gobernara sobre ellos junto con sus descendientes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reconstruyera Peniel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se mudara a Sucot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regresara al campo de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colocó Gedeón el efod?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Sucot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Ofra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Peniel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Ofra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colocó Gedeón el efod?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se convirtió el efod para Gedeón y su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señal de victoria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fuente de riqueza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 tropiezo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 símbolo del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un tropiezo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se convirtió el efod para Gedeón y su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pueblo quedó sometido delante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Amalec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Madián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pueblo quedó sometido delante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reposó la tierra durante los días de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reposó la tierra durante los días de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otro nombre era conocido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Jerobaal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Zalmuna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Jerobaal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otro nombre era conocido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gobernara sobre ellos junto con sus descendientes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pidieron los israelitas a Gedeón después de la victoria?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hijos tuvo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Setenta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hijos tuvo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 el hijo que nació en Siquem?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Abimelec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el hijo que nació en Siquem?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murió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buena vejez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batalla contra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una rebelión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defender la ciudad de Ofra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buena vejez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murió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fue sepultado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monte Tabor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sepulcro de su padre Joás, en Ofra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al río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ciudad de 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sepulcro de su padre Joás, en Ofra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fue sepultado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dios comenzaron a seguir los israelitas después de la muerte de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Dagón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Moloc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Baal-berit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Baal-berit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dios comenzaron a seguir los israelitas después de la muerte de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dijo Gedeón que debía gobernar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hijo primogénito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ancianos de 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sacerdote de Ofra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olvidaron los israelitas después de la muerte de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victorias militares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nombres de sus tribus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camino hacia Ofra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Señor y el bien que Gedeón había hecho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8:34-35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Señor y el bien que Gedeón había hecho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olvidaron los israelitas después de la muerte de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8:34-35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Jueces 8: El legado y los últimos años de Gedeón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dijo Gedeón que debía gobernar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objeto pidió Gedeón del botín de cada israelita?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prenda de vestir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pendiente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moneda de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pendiente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objeto pidió Gedeón del botín de cada israelita?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tenían pendientes de oro los enemigos derrotados?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eran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venían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eran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eran ismaelitas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eran ismaelitas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tenían pendientes de oro los enemigos derrotados?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8: El legado y los últimos años de Gedeón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