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Jueces 7: Gedeón y los 300 hombres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forma de beber distinguió a los hombres seleccionados?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Llevaron el agua a la boca con la mano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arrodillaron completamente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Usaron vasijas para beber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Esperaron a recibir una orden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7:5-6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Llevaron el agua a la boca con la mano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forma de beber distinguió a los hombres seleccionados?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7:5-6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hombres llevaron el agua a su boca con la 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Seiscientos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Trescientos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hombres llevaron el agua a su boca con la 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 cuántos hombres prometió Jehová salvar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mil hombres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diez mil hombres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trescientos hombres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veintidós mil hombres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trescientos hombres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cuántos hombres prometió Jehová salvar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Gedeón con el resto de los israelitas?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envió contra Amalec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puso a vigilar el 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dejó en el valle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envió de regreso a sus tiendas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envió de regreso a sus tiendas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Gedeón con el resto de los israelitas?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orden recibió Gedeón durante aquella 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Levantarse y descender al campamento enemigo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Dividir el ejército en doce grupos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Regresar a la fuente de Harod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Esperar siete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Levantarse y descender al campamento enemigo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orden recibió Gedeón durante aquella 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instaló Gedeón su campamento?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Junto a la fuente de Harod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Junto al río 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monte Carmelo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Dentro de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acompañaría a Gedeón si tenía temor de bajar al campamento?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Phara, su criado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Oreb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Zeeb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Phara, su criado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acompañaría a Gedeón si tenía temor de bajar al campamento?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sucedería después de que Gedeón escuchara la conversación del enemigo?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Regresaría a su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Recibiría nuevas armas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manos serían fortalecidas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Reuniría otro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Sus manos serían fortalecidas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sucedería después de que Gedeón escuchara la conversación del enemigo?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describe el pasaje la multitud de Madián, Amalec y los orientales?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árboles en un bosque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aves en el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peces en el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langostas en multitud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Como langostas en multitud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describe el pasaje la multitud de Madián, Amalec y los orientales?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objeto aparecía rodando en el sueño del madianita?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pan de cebada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piedra grande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cántaro encendido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rueda de carro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pan de cebada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objeto aparecía rodando en el sueño del madianita?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interpretación recibió el sueño del pan de cebada?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Representaba el ejército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Representaba la espada de Gedeón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Anunciaba una escasez de alimentos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Indicaba la huida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Representaba la espada de Gedeón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interpretación recibió el sueño del pan de cebada?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Junto a la fuente de Harod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instaló Gedeón su campamento?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Gedeón al escuchar el sueño y su interpretación?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Tocó inmediatamente la bocina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Despertó a sus soldados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Adoró 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Regresó a la fuente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Adoró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Gedeón al escuchar el sueño y su interpretación?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cuántos escuadrones dividió Gedeón a los 300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 escuadrones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Cinco escuadrones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escuadrones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escuadrones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Tres escuadrones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cuántos escuadrones dividió Gedeón a los 300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debían hacer los soldados al observar a Gedeón?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Imitar lo que él hiciera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Permanecer escondidos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Atacar por diferentes caminos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Esperar hasta el amanecer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Imitar lo que él hiciera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debían hacer los soldados al observar a Gedeón?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debían gritar al tocar las bocinas?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 vencerá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Jehová y Gedeón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Huid de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victoria es nuestra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7:18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 Jehová y Gedeón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debían gritar al tocar las bocinas?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7:18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¿Cuándo llegaron Gedeón y sus cien hombres al campamento?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amanecer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Durante la primera guardia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comenzar la guardia de la medianoche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mediodía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7:19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Al comenzar la guardia de la medianoche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¿Cuándo llegaron Gedeón y sus cien hombres al campamento?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7:19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dijo Jehová que el ejército de Gedeón era demasiado numeroso?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no había suficientes alimentos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que Israel no afirmara que se salvó por su propia fuerza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los madianitas eran pocos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evitar una guerra prolongada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llevaban los soldados en sus manos después de quebrar los cántaros?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Espadas y escudos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Arcos y flechas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Lanzas y antorchas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Teas en la izquierda y bocinas en la derecha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7:20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Teas en la izquierda y bocinas en la derecha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llevaban los soldados en sus manos después de quebrar los cántaros?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7:20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hicieron los 300 hombres mientras el campamento enemigo huía?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Permanecieron en sus lugares alrededor del campamento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Persiguieron inmediatamente a los camellos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Entraron en las tiendas enemigas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Regresaron con Gedeón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7:21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Permanecieron en sus lugares alrededor del campamento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hicieron los 300 hombres mientras el campamento enemigo huía?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7:21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provocó Jehová dentro del ejército madianita?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abandonaran sus armas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cada uno atacara a su compañero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sus camellos se dispersaran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se rindieran ante Gedeón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7:22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cada uno atacara a su compañero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provocó Jehová dentro del ejército madianita?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7:22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tribus se reunieron para perseguir a los madianitas?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Judá, Simeón y Leví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Efraín, Benjamín y Dan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Neftalí, Aser y Manasés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Rubén, Gad e Isacar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7:23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Neftalí, Aser y Manasés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tribus se reunieron para perseguir a los madianitas?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7:23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debían ocupar los hombres de Efraín?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campamento de Madián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monte de More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ciudades de Amalec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aguas hasta Beth-bara y el 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7:24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Las aguas hasta Beth-bara y el Jordán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debían ocupar los hombres de Efraín?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7:24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Para que Israel no afirmara que se salvó por su propia fuerza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dijo Jehová que el ejército de Gedeón era demasiado numeroso?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se llamaban los dos príncipes madianitas capturados?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Oreb y Zeeb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Zeba y Zalmuna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Sisara y Jabín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Amalec y 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7:25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Oreb y Zeeb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llamaban los dos príncipes madianitas capturados?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7:25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Jueces 7: Gedeón y los 300 hombres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hombres regresaron por tener miedo?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Veintidós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Treinta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Veintidós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hombres regresaron por tener miedo?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llevó Gedeón al pueblo para una segunda prueba?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campamento madianita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monte de More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 fuente de Harod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las aguas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las aguas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llevó Gedeón al pueblo para una segunda prueba?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Jueces 7: Gedeón y los 300 hombres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