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6: El llamado de Gedeón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fueron comparados los invasores por su enorme cantidad?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las 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las langostas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las gotas de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los árboles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las langostas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fueron comparados los invasores por su enorme cantidad?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los israelitas cuando quedaron empobrecidos?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Escaparon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Escogieron un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Clamaron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rindieron ante 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Clamaron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israelitas cuando quedaron empobrecidos?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envió el Señor cuando Israel clamó por causa de Madián?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rey extranjero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comerciante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sacerdote de 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un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envió el Señor cuando Israel clamó por causa de Madián?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tierra recordó el profeta que Dios había sacado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tierra recordó el profeta que Dios había sacado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el profeta que Israel no había hecho?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Construir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Escuchar la voz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Sembrar suficiente trigo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Preparar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Escuchar la voz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el profeta que Israel no había hecho?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cuántos años entregó el Señor a Israel en manos de Madián?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se sentó el ángel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Debajo de un árbol en Ofra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al río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monte Tabor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Dentro de una cueva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Debajo de un árbol en Ofra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sentó el ángel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estaba haciendo Gedeón cuando apareció 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Cuidando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Reparando una muralla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Escondiendo trigo en un lagar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Reuniendo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Escondiendo trigo en un lagar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estaba haciendo Gedeón cuando apareció 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llamó el ángel del Señor a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Príncipe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Sacerdote del Altísimo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Hijo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Varón esforzado y valiente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Varón esforzado y valiente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el ángel del Señor a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pregunta hizo Gedeón al escuchar que el Señor estaba con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qué habían sufrido tantas dificultades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Quién sería el próximo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Cuándo regresaría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Dónde estaba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qué habían sufrido tantas dificultades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pregunta hizo Gedeón al escuchar que el Señor estaba con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misión recibió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Construir un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Salvar a Israel de los madianitas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Viajar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Gobernar sobre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Salvar a Israel de los madianitas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misión recibió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cuántos años entregó el Señor a Israel en manos de Madián?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describió Gedeón su posición dentro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el más rico de 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capitán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el menor de una familia pobre de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sacerdote de 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el menor de una familia pobre de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describió Gedeón su posición dentro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promesa le hizo el Señor a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 daré muchos carros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Serás rey de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Nunca enfrentarás dificultades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Yo estaré contigo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Yo estaré contigo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promesa le hizo el Señor a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preparó Gedeón para presentar delante del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cabrito y panes sin levadura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cordero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cesta de frutas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Trigo y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cabrito y panes sin levadura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preparó Gedeón para presentar delante del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sucedió cuando el ángel tocó la ofrenda con su vara?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Comenzó a llover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Salió fuego de la roca y consumió la ofrenda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roca se partió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Apareció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Salió fuego de la roca y consumió la ofrenda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sucedió cuando el ángel tocó la ofrenda con su vara?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le dijo el Señor a Gedeón cuando tuvo miedo?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 a tu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Reúne inmediatamente al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Paz a ti; no temas, no morirás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Escóndete de los madianitas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Paz a ti; no temas, no morirás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le dijo el Señor a Gedeón cuando tuvo miedo?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prepararon escondites los israelitas por causa de los madianitas?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los palacios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cuevas y lugares fortificados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Dentro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 dio Gedeón al altar que construyó?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 es mi pastor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 es mi fuerza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 proveerá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 es la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Señor es la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dio Gedeón al altar que construyó?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6: El llamado de Gedeón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cuevas y lugares fortificados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prepararon escondites los israelitas por causa de los madianitas?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pueblos invadían la tierra después de que Israel sembraba?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Madianitas, amalecitas y pueblos orientales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Filisteos, moabitas y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Babilonios, persas y medos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Amonitas, edomitas y sirios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Madianitas, amalecitas y pueblos orientales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pueblos invadían la tierra después de que Israel sembraba?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¿Hasta qué lugar destruían los invasores los frutos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Gaza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qué lugar destruían los invasores los frutos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6: El llamado de Gedeón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