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6: El altar de Baal y la señal del vellón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realizó Gedeón la tarea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tenía miedo de su familia y de los habitantes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estaba lloviendo durante 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ángel se lo prohibió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madianitas vigilaban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tenía miedo de su familia y de los habitantes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realizó Gedeón la tarea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encontraron los habitantes de la ciudad por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 de Madián derrotado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Baal derribado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 Gedeón 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vellón cubierto de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altar de Baal derribado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encontraron los habitantes de la ciudad por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descubrieron que había derribado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Abinoam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Gedeón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descubrieron que había derribado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pidieron los habitantes de la ciudad que hiciera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nombrara rey a Gedeón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reconstruyera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entregara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sacara a Gedeón para matarlo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sacara a Gedeón para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habitantes de la ciudad que hiciera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defendió Joás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Dijo que Baal debía defenderse por sí mismo si realmente era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Escondió a Gedeón 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Convocó al ejército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Culpó a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Dijo que Baal debía defenderse por sí mismo si realmente era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defendió Joás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 ordenó el Señor a Gedeón que derribara?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 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muralla de Ofra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campamento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nuevo nombre recibió Gedeón después de derribar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Jerobaal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nuevo nombre recibió Gedeón después de derribar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acamparon los madianitas, amalecitas y pueblos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mar de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valle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acamparon los madianitas, amalecitas y pueblos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vino sobre Gedeón antes de convocar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sueño profundo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gran tormenta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temor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vino sobre Gedeón antes de convocar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instrumento tocó Gedeón para reunir a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tambor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flauta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 tocó Gedeón para reunir a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grupo se reunió primero con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amalecitas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abiezeritas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habitantes de Meroz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abiezeritas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grupo se reunió primero con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altar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ordenó el Señor a Gedeón que derribara?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tribus envió mensajeros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Judá, Simeón y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Rubén, Gad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Manasés, Aser, Zabulón y 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Benjamín, Efraín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Manasés, Aser, Zabulón y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tribus envió mensajeros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objeto colocó Gedeón en la era para pedir una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túnica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vellón de lana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vellón de lana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colocó Gedeón en la era para pedir una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el vellón durante la primera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Quedó mojado mientras la tierra permaneció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quemó completamente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Quedó seco mientras toda la tierra se mojó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Desapareció durante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Quedó mojado mientras la tierra permaneció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el vellón durante la primera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 agua obtuvo Gedeón al exprimir el vellón?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Unas pocas gotas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recipiente lleno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cántaros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recipiente lleno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 agua obtuvo Gedeón al exprimir el vellón?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Gedeón para confirmar la señal por segunda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lloviera solamente sobre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apareciera fuego sobre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vellón quedara seco y la tierra tuviera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sol no saliera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el vellón quedara seco y la tierra tuviera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Gedeón para confirmar la señal por segunda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pertenecía el altar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Barac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padre de Gedeón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rey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hombres de 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Dios durante la segunda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un ángel a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Hizo desaparecer el vellón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Cubrió todo con nieve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Dejó seco el vellón y puso rocío 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Dejó seco el vellón y puso rocío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durante la segunda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6: El altar de Baal y la señal del vellón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padre de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pertenecía el altar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construir Gedeón después de derribar el altar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altar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casa para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altar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construir Gedeón después de derribar el altar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siervos llevó Gedeón para cumplir la orden?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siervos llevó Gedeón para cumplir la orden?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6: El altar de Baal y la señal del vellón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