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5: El cántico de Débora y Barac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sucedió con la tierra cuando el Señor salió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Tembló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secó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cubrió de nieve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Produjo abundante trigo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Tembló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la tierra cuando el Señor salió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sucedido con los caminos en los días de Samgar y Jael?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Fueron reconstruidos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Habían dejado de utilizarse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Estaban llenos de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Llevaban directamente a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Habían dejado de utilizarse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sucedido con los caminos en los días de Samgar y Jael?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describió Débora dentro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reina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capitana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madre en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sacerdotisa de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madre en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describió Débora dentro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ocurrió cuando Israel escogió nuevos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Llegó una gran cosecha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Hubo paz con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abrieron los caminos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guerra llegó a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guerra llegó a las puertas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Israel escogió nuevos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armas no se veían entre cuarenta mil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Escudo y lanza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Arco y flecha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Espada y mazo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Honda y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Escudo y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armas no se veían entre cuarenta mil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cantaron después de la victoria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 y 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Jael y Heber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Sísara y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Samgar y Abinoam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¿Hacia quién se inclinaba el corazón de Débora?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comerciantes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líderes y voluntarios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reyes de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Hacia los habitantes de Meroz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los líderes y voluntarios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¿Hacia quién se inclinaba el corazón de Débora?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llamó el cántico para que despertara y cantara?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Débora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llamó el cántico para que despertara y cantara?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llevar Barac después de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riquezas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rebaños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Sus cautivos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llevar Barac después de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 aparece junto a Amalec en 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aparece junto a Amalec en 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 permaneció entre los rebaños en vez de acudir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permaneció entre los rebaños en vez de acudir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Débora y Barac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cantaron después de la victoria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 permaneció junto a los barcos?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permaneció junto a los barcos?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tribu se quedó en la ribera del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tribu se quedó en la ribera del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dos tribus arriesgaron sus vidas en el campo de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Zabulón y 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 y 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Rubén y 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Dan y 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Zabulón y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dos tribus arriesgaron sus vidas en el campo de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pelearon los reyes de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al río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Taanac, cerca de las aguas de Meguido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la ciudad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Taanac, cerca de las aguas de Meguido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pelearon los reyes de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combatió desde sus caminos contra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vientos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estrellas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reyes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combatió desde sus caminos contra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invitaba el cántico a alabar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Israel había escogido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el pueblo se ofreció voluntariamente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edificaron un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encontraron un tesoro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arroyo arrastró al ejército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Cisón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arroyo arrastró al ejército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fueron reprendidos los habitantes de Meroz?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no acudieron a ayudar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escondieron los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abandonaron sus cosechas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atacaron a Barac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no acudieron a ayudar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fueron reprendidos los habitantes de Meroz?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fue llamada bendita entre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madre de Sísara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mujer de Jabín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fue llamada bendita entre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dio Jael a Sísara cuando pidió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dio Jael a Sísara cuando pidió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objetos tomó Jael para enfrentar a Sísara?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espada y un escudo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lanza y una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arco y una flecha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estaca y un mazo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 estaca y un mazo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objetos tomó Jael para enfrentar a Sísara?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el pueblo se ofreció voluntariamente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invitaba el cántico a alabar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son comparados los que aman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sol cuando nace con fuerza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las aguas del Cisón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carros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montes de 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sol cuando nace con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son comparados los que aman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reposó la tierra después de esta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Sesenta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reposó la tierra después de esta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Jueces 5: El cántico de Débora y Barac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dedicaría Débora su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Barac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príncipes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 Dios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reyes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Señor Dios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dedicaría Débora su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qué lugar describe el cántico que salió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Meguido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lugar describe el cántico que salió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5: El cántico de Débora y Barac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