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Jueces 5: El cántico de Débora y Barac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sucedió con la tierra cuando el Señor salió de Edom?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Tembló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 secó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 cubrió de nieve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Produjo abundante trigo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5:4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Tembló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sucedió con la tierra cuando el Señor salió de Edom?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5:4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había sucedido con los caminos en los días de Samgar y Jael?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Fueron reconstruidos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Habían dejado de utilizarse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Estaban llenos de soldados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Llevaban directamente a Hazor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5:6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Habían dejado de utilizarse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había sucedido con los caminos en los días de Samgar y Jael?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5:6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se describió Débora dentro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reina de Canaán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capitana del ejército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madre en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sacerdotisa de Hazor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5:7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Como madre en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 describió Débora dentro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5:7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ocurrió cuando Israel escogió nuevos dioses?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Llegó una gran cosecha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Hubo paz con Canaán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 abrieron los caminos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guerra llegó a las puertas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5:8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 guerra llegó a las puertas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ocurrió cuando Israel escogió nuevos dioses?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5:8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armas no se veían entre cuarenta mil israelitas?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Escudo y lanza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Arco y flecha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Espada y mazo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Honda y piedra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5:8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Escudo y lanza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armas no se veían entre cuarenta mil israelitas?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5:8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¿Quiénes cantaron después de la victoria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Débora y Barac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Jael y Heber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Sísara y Jabín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Samgar y Abinoam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¿Hacia quién se inclinaba el corazón de Débora?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Hacia los comerciantes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Hacia los líderes y voluntarios de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Hacia los reyes de Canaán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Hacia los habitantes de Meroz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5:9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Hacia los líderes y voluntarios de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¿Hacia quién se inclinaba el corazón de Débora?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5:9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quién llamó el cántico para que despertara y cantara?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Barac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Débora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Sísara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5:12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Débora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llamó el cántico para que despertara y cantara?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5:12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debía llevar Barac después de levantarse?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Las riquezas de Canaán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carros de hierro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rebaños de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Sus cautivos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5:12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Sus cautivos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debía llevar Barac después de levantarse?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5:12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tribu aparece junto a Amalec en el cántico?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Efraín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Leví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5:14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Efraín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tribu aparece junto a Amalec en el cántico?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5:14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tribu permaneció entre los rebaños en vez de acudir a la batalla?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Zabulón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Rubén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Neftalí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Isacar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5:15-16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Rubén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tribu permaneció entre los rebaños en vez de acudir a la batalla?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5:15-16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Débora y Barac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¿Quiénes cantaron después de la victoria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tribu permaneció junto a los barcos?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Aser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Benjamín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Efraín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5:17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tribu permaneció junto a los barcos?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5:17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tribu se quedó en la ribera del mar?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Rubén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Neftalí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Zabulón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Aser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5:17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Aser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tribu se quedó en la ribera del mar?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5:17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dos tribus arriesgaron sus vidas en el campo de batalla?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Zabulón y Neftalí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Judá y Simeón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Rubén y Gad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Dan y Aser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5:18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Zabulón y Neftalí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dos tribus arriesgaron sus vidas en el campo de batalla?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5:18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¿Dónde pelearon los reyes de Canaán?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Junto al río Jordán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Taanac, cerca de las aguas de Meguido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el monte Sinaí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Junto a la ciudad de Jericó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5:19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Taanac, cerca de las aguas de Meguido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pelearon los reyes de Canaán?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5:19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combatió desde sus caminos contra Sísara?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vientos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montes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Las estrellas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reyes de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5:20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Las estrellas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combatió desde sus caminos contra Sísara?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5:20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qué invitaba el cántico a alabar al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Israel había escogido un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el pueblo se ofreció voluntariamente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edificaron un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encontraron un tesoro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arroyo arrastró al ejército enemigo?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Jordán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Jaboc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Quebar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Cisón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5:21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Cisón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arroyo arrastró al ejército enemigo?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5:21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qué fueron reprendidos los habitantes de Meroz?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no acudieron a ayudar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escondieron los carros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abandonaron sus cosechas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atacaron a Barac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5:23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Porque no acudieron a ayudar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fueron reprendidos los habitantes de Meroz?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5:23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 fue llamada bendita entre las mujeres?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Débora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madre de Sísara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mujer de Jabín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5:24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fue llamada bendita entre las mujeres?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5:24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le dio Jael a Sísara cuando pidió agua?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Aceite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Leche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5:25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Leche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le dio Jael a Sísara cuando pidió agua?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5:25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objetos tomó Jael para enfrentar a Sísara?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espada y un escudo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lanza y una piedra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arco y una flecha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estaca y un mazo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5:26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Una estaca y un mazo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objetos tomó Jael para enfrentar a Sísara?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5:26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Porque el pueblo se ofreció voluntariamente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invitaba el cántico a alabar al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qué son comparados los que aman al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sol cuando nace con fuerza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las aguas del Cisón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los carros de hierro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los montes de Edom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5:31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Al sol cuando nace con fuerza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qué son comparados los que aman al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5:31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años reposó la tierra después de esta victoria?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Veinte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Cuarenta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Sesenta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Ochenta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5:31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Cuarenta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años reposó la tierra después de esta victoria?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5:31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Jueces 5: El cántico de Débora y Barac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quién dedicaría Débora su cántico?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Barac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los príncipes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Señor Dios de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los reyes de Canaán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5:3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Al Señor Dios de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dedicaría Débora su cántico?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5:3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¿Desde qué lugar describe el cántico que salió 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Sinaí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Tabor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Meguido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Seir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5:4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Seir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¿Desde qué lugar describe el cántico que salió 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5:4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Jueces 5: El cántico de Débora y Barac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