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4: Débora y Barac liberan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había oprimido Jabín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había oprimido Jabín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función desempeñaba Débora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sacerdotisa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reina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profetisa y gobernaba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capitana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profetisa y gobernaba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función desempeñaba Débora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¿Debajo de qué árbol atendía Débora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palmera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palmera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¿Debajo de qué árbol atendía Débora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¿Entre qué lugares estaba la palmera de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Cedes y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 y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 y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Ramá y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Ramá y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qué lugares estaba la palmera de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mandó llamar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Barac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mandó llamar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israelitas después de la muerte de Aod?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Volvieron a hacer lo malo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Abandonaron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Escogieron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Construyeron un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padre de Barac?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Lapidot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Hobab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Abinoam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Abinoam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padre de Barac?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monte debía reunir Barac a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Monte Tabor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Monte Tabor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monte debía reunir Barac a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tribus procedían los hombres convocados por Barac?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 y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 y 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Neftalí y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tribus procedían los hombres convocados por Barac?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debía llevar Barac?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debía llevar Barac?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condición puso Barac para ir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 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 los carros de Jabín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Débora fuera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Esperar otros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Débora fuera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puso Barac para ir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Volvieron a hacer lo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israelitas después de la muerte de Aod?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manos de quién dijo Débora que sería entregado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una mujer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rey 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una mujer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manos de quién dijo Débora que sería entregado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¿Junto a qué arroyo sería atraído el ejército de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Quebar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arroyo sería atraído el ejército de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dijo Débora a Barac antes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 a 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Levántate, este es 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Envía primero a Jael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Levántate, este es 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Débora a Barac antes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Sísara cuando su ejército fue derrotado?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escondió en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rindió ante 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Bajó del carro y huyó a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Cruzó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Bajó del carro y huyó a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Sísara cuando su ejército fue derrotado?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la tienda de quién buscó refugio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Lapidot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esposa de 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la tienda de quién buscó refugio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manos de qué rey fueron entregados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dio Jael de beber 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dio Jael de beber 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utilizó Jael para vencer 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espada y un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arco y una flecha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estaca y un mazo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lanza y una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estaca y un mazo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utilizó Jael para vencer 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sucedió finalmente con Jabín, rey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Huyó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lo sujetó delante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una alianza con Barac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convirtió en juez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 lo sujetó delante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finalmente con Jabín, rey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4: Débora y Barac liberan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Jabín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manos de qué rey fueron entregados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capitán del ejército de Jabín?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Abinoam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Sísara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capitán del ejército de Jabín?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carros de hierro tenía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Novecientos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carros de hierro tenía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4: Débora y Barac liberan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