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3: Otoniel, Aod y Samgar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(Jueces 3:23): «Y saliendo _____ al patio, cerró tras sí las puertas de la sala con la llave.»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Balac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(Jueces 3:23): «Y saliendo _____ al patio, cerró tras sí las puertas de la sala con la llave.»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Jueces 3:5, ¿qué nombre falta? «Y como los hijos de _____ habitaban entre los cananeos, heteos, amorreos, ferezeos, heve…»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Ofra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Amalec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Jueces 3:5, ¿qué nombre falta? «Y como los hijos de _____ habitaban entre los cananeos, heteos, amorreos, ferezeos, heve…»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Jueces 3:12? «Y volvieron los hijos de _____ a hacer lo malo ante los ojos del SEÑOR; y el SEÑOR esfor…»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Zipor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Jueces 3:12? «Y volvieron los hijos de _____ a hacer lo malo ante los ojos del SEÑOR; y el SEÑOR esfor…»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(Jueces 3:20): «Y se llegó _____ a él, el cual estaba sentado solo en una sala de verano. Y Aod dijo: 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Ibzán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Zabulón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(Jueces 3:20): «Y se llegó _____ a él, el cual estaba sentado solo en una sala de verano. Y Aod dijo: 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Jueces 3:27, ¿qué nombre falta? «Y entrando, tocó la trompeta en el monte de _____, y los hijos de Israel descendieron co…»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Sehón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Aroer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Jueces 3:27, ¿qué nombre falta? «Y entrando, tocó la trompeta en el monte de _____, y los hijos de Israel descendieron co…»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Jueces 3:1? «…s que dejó el SEÑOR para probar con ellos a _____, a todos aquellos que no habían conoci…»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Boquim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Jueces 3:3? «…ios, y los heveos que habitaban en el monte _____, desde el monte de Baal-hermón hasta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Jueces 3:3? «…ios, y los heveos que habitaban en el monte _____, desde el monte de Baal-hermón hasta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(Jueces 3:7): «Hicieron, pues, los hijos de _____ lo malo en ojos del SEÑOR; y olvidados del SEÑOR su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Zabulón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(Jueces 3:7): «Hicieron, pues, los hijos de _____ lo malo en ojos del SEÑOR; y olvidados del SEÑOR su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Jueces 3:10, ¿qué nombre falta? «…Espíritu del SEÑOR vino sobre él, y juzgó a _____, y salió a batalla, y el SEÑOR entregó…»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Jerobaal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Jueces 3:10, ¿qué nombre falta? «…Espíritu del SEÑOR vino sobre él, y juzgó a _____, y salió a batalla, y el SEÑOR entregó…»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Jueces 3:14? «Y sirvieron los hijos de _____ a Eglón rey de los moabitas dieciocho años.»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Ajalón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Ibzán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Jueces 3:14? «Y sirvieron los hijos de _____ a Eglón rey de los moabitas dieciocho años.»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Completa correctamente (Jueces 3:18): «Y luego que hubo _____ el presente, despidió al pueblo que lo había traído.»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echaré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presentado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asechadores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presentado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(Jueces 3:18): «Y luego que hubo _____ el presente, despidió al pueblo que lo había traído.»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Jueces 3:1? «…s que dejó el SEÑOR para probar con ellos a _____, a todos aquellos que no habían conoci…»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Jueces 3:22, ¿qué palabra falta? «de tal _____ que la empuñadura entró también tras la hoja, y la grosura encerró la hoja…»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vuestras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manera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vagabundos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manera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Jueces 3:22, ¿qué palabra falta? «de tal _____ que la empuñadura entró también tras la hoja, y la grosura encerró la hoja…»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Jueces 3:25? «Y _____ esperado hasta estar confusos, pues que él no abría las puertas de la sala, toma…»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heredarás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despertaba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enterraron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habiendo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habiendo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Jueces 3:25? «Y _____ esperado hasta estar confusos, pues que él no abría las puertas de la sala, toma…»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la cantidad correcta (Jueces 3:29): «…aquel tiempo hirieron de los moabitas como _____ mil hombres, todos valientes y todos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la cantidad correcta (Jueces 3:29): «…aquel tiempo hirieron de los moabitas como _____ mil hombres, todos valientes y todos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Jueces 3:2, ¿qué nombre falta? «…los dejó para que el linaje de los hijos de _____ conociese, y para enseñarlos en la gue…»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Sibolet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Aruma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Jueces 3:2, ¿qué nombre falta? «…los dejó para que el linaje de los hijos de _____ conociese, y para enseñarlos en la gue…»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Jueces 3:4? «…ues, fueron dejados para probar por ellos a _____, para saber si escucharían los mandami…»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Jueces 3:4? «…ues, fueron dejados para probar por ellos a _____, para saber si escucharían los mandami…»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(Jueces 3:16): «Y _____ se había hecho un cuchillo de dos filos, de un codo de largo; y se lo ciñó debaj…»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Astarot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Aod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(Jueces 3:6): «_____ de sus hijas por mujeres, y dieron sus hijas a los hijos de ellos, y sirvieron a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estrago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criada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tomaron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tomaron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(Jueces 3:6): «_____ de sus hijas por mujeres, y dieron sus hijas a los hijos de ellos, y sirvieron a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Jueces 3:8, ¿qué nombre falta? «Y la saña del SEÑOR se encendió contra _____, y los vendió en manos de Cusan-risataim 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Canaán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Jueces 3:8, ¿qué nombre falta? «Y la saña del SEÑOR se encendió contra _____, y los vendió en manos de Cusan-risataim 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Jueces 3:11? «Y reposó la tierra cuarenta años; y murió _____, hijo de Cenaz.»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Otoniel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Timnat-sera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Ofra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Otoniel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Jueces 3:11? «Y reposó la tierra cuarenta años; y murió _____, hijo de Cenaz.»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3: Otoniel, Aod y Samgar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(Jueces 3:16): «Y _____ se había hecho un cuchillo de dos filos, de un codo de largo; y se lo ciñó debaj…»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Jueces 3:31, ¿qué nombre falta? «Después de él fue _____ hijo de Anat, el cual hirió a seiscientos hombres de los filiste…»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Baal-berit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Samgar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Samgar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Jueces 3:31, ¿qué nombre falta? «Después de él fue _____ hijo de Anat, el cual hirió a seiscientos hombres de los filiste…»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Jueces 3:9? «Y clamaron los hijos de _____ al SEÑOR; y el SEÑOR despertó un salvador a los hijos de 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Jueces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Jueces 3:9? «Y clamaron los hijos de _____ al SEÑOR; y el SEÑOR despertó un salvador a los hijos de 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Jueces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3: Otoniel, Aod y Samgar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