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2: Israel olvida al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(Jueces 2:17): «Y _____ oyeron a sus jueces, sino que fornicaron tras dioses ajenos, a los cuales adorar…»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tampoco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largos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tampoco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(Jueces 2:17): «Y _____ oyeron a sus jueces, sino que fornicaron tras dioses ajenos, a los cuales adorar…»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2:4, ¿qué nombre falta? «…del SEÑOR habló estas palabras a todos los hijos de _____, el pueblo lloró en alta voz.»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Piratón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2:4, ¿qué nombre falta? «…del SEÑOR habló estas palabras a todos los hijos de _____, el pueblo lloró en alta voz.»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2:9? «…o enterraron en el término de su heredad en _____, en el monte de Efraín, al norte del 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Timnat-sera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Timnat-sera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2:9? «…o enterraron en el término de su heredad en _____, en el monte de Efraín, al norte del 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(Jueces 2:15): «Por _____ que salían, la mano del SEÑOR era contra ellos para mal, como el SEÑOR había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Seguidme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dondequiera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dondequiera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(Jueces 2:15): «Por _____ que salían, la mano del SEÑOR era contra ellos para mal, como el SEÑOR había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2:20, ¿qué nombre falta? «Y la ira del SEÑOR se encendió contra _____, y dijo: Pues que esta gente traspasa mi pac…»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Cusan-risataim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Timnat-sera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Mesopotamia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2:20, ¿qué nombre falta? «Y la ira del SEÑOR se encendió contra _____, y dijo: Pues que esta gente traspasa mi pac…»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2:1? «Y el ángel del SEÑOR subió de _____ a Boquim, y dijo: Yo os saqué de Egipto, y os introd…»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Ibzán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Jueces 2:2? «con tal que vosotros no _____ alianza con los moradores de esta tierra, antes habéis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asechadores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hagáis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escuadrón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hagáis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Jueces 2:2? «con tal que vosotros no _____ alianza con los moradores de esta tierra, antes habéis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2:5): «Y llamaron por nombre aquel lugar _____; y sacrificaron allí al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Jefté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Boquim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Boquim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2:5): «Y llamaron por nombre aquel lugar _____; y sacrificaron allí al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Jueces 2:8, ¿qué nombre falta? «Y murió _____ hijo de Nun, siervo del SEÑOR, siendo de ciento diez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Meonenim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Jueces 2:8, ¿qué nombre falta? «Y murió _____ hijo de Nun, siervo del SEÑOR, siendo de ciento diez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2:11? «Y los hijos de _____ hicieron lo malo en ojos del SEÑOR, y sirvieron a los baales.»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Shibolet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2:11? «Y los hijos de _____ hicieron lo malo en ojos del SEÑOR, y sirvieron a los baales.»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Completa con el nombre correcto (Jueces 2:13): «Y dejaron al SEÑOR, y adoraron a _____ y a Astarot.»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Mesopotamia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Aruma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Completa con el nombre correcto (Jueces 2:13): «Y dejaron al SEÑOR, y adoraron a _____ y a Astarot.»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2:1? «Y el ángel del SEÑOR subió de _____ a Boquim, y dijo: Yo os saqué de Egipto, y os introd…»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2:16, ¿qué palabra falta? «Mas el SEÑOR _____ jueces que los librasen de mano de los que les saqueaban.»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integridad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saqueaban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despertó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clamando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despertó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2:16, ¿qué palabra falta? «Mas el SEÑOR _____ jueces que los librasen de mano de los que les saqueaban.»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Jueces 2:19? «Mas al morir el juez, ellos se _____, y se corrompían más que sus padres, siguiendo a di…»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oyendo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oprimían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tornaban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tornaban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Jueces 2:19? «Mas al morir el juez, ellos se _____, y se corrompían más que sus padres, siguiendo a di…»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2:22): «para que por ellos probara yo a _____, si guardarían ellos el camino del SEÑOR andando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Boquim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2:22): «para que por ellos probara yo a _____, si guardarían ellos el camino del SEÑOR andando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2:3, ¿qué palabra falta? «Por tanto yo también dije: No los _____ de delante de vosotros, sino que os serán por az…»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grandísimo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echaré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2:3, ¿qué palabra falta? «Por tanto yo también dije: No los _____ de delante de vosotros, sino que os serán por az…»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2:6? «Porque ya _____ había despedido al pueblo, y los hijos de Israel se habían ido cada uno…»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Cenaz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2:6? «Porque ya _____ había despedido al pueblo, y los hijos de Israel se habían ido cada uno…»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2:12): «…adres, que los había sacado de la tierra de _____, y se fueron tras otros dioses, tras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(Jueces 2:10): «…e ellos otra generación, que no conocía al SEÑOR, ni la obra que él había hecho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Jahaza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2:10): «…e ellos otra generación, que no conocía al SEÑOR, ni la obra que él había hecho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2: Israel olvida al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(Jueces 2:12): «…adres, que los había sacado de la tierra de _____, y se fueron tras otros dioses, tras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Jueces 2:23, ¿qué nombre falta? «…el SEÑOR aquellos gentiles, y no los desarraigó luego, ni los entregó en mano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Jueces 2:23, ¿qué nombre falta? «…el SEÑOR aquellos gentiles, y no los desarraigó luego, ni los entregó en mano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Jueces 2:7? «…lo había servido al SEÑOR todo el tiempo de _____, y todo el tiempo de los ancianos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Piratón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Zipor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Jueces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Jueces 2:7? «…lo había servido al SEÑOR todo el tiempo de _____, y todo el tiempo de los ancianos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Jueces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2: Israel olvida al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