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16: Sansón y Dalila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la mujer de quien Sansón se enamoró?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Dalila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Dalila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mujer de quien Sansón se enamoró?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vivía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valle de Sorec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valle de Sorec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vivía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ofreció cada gobernante filisteo a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 siclos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siclos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cien siclos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setecientos siclos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 cien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ofreció cada gobernante filisteo a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descubrir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Dónde vivía la familia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Cuántos años había juzgado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Dónde guardaba 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secreto de su gran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secreto de su gran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descubrir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fue la primera respuesta falsa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debían atarlo con siete cuerdas de arco nuevas y húmedas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debían cortarle el cabello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debían encerrarlo en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debían quitarle sus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debían atarlo con siete cuerdas de arco nuevas y húmedas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la primera respuesta falsa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fue Sansón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Timnat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Sansón con las primeras ataduras?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desató 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rompió como un hilo acercado al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ayuda para quitarlas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cortó con 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rompió como un hilo acercado al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Sansón con las primeras ataduras?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fue la segunda manera falsa de atar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cadenas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siete cuerdas antiguas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cuerdas nuevas que nunca se hubieran utilizado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las telas de un telar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cuerdas nuevas que nunca se hubieran utilizado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la segunda manera falsa de atar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Sansón con las cuerdas nuevas?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desató con 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quemó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escondió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rompió como un hilo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rompió como un hilo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Sansón con las cuerdas nuevas?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Sansón que debían hacer con siete mechones de su cabello?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Tejerlos en un telar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Cortarlos con una navaja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Atarlos con cuerdas nuevas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Cubrirlos con una 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Tejerlos en un telar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Sansón que debían hacer con siete mechones de su cabello?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cuando Dalila aseguró el cabello de Sansón al telar?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Sansón perdió inmediatamente su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Sansón arrancó la estaca y el telar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Llegaron los hombres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Dalila abandonó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Sansón arrancó la estaca y el telar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Dalila aseguró el cabello de Sansón al telar?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fue Sansón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presionaba Dalila a Sansón para que revelara su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ofrecía regalos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Amenazaba con abandonarlo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Insistía diariamente con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impedía salir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Insistía diariamente con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presionaba Dalila a Sansón para que revelara su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finalmente Sansón ante la insistencia de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Escapó de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reveló todo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 reveló todo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finalmente Sansón ante la insistencia de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era Sansón desde el vientre de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Nazareo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 de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Nazareo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era Sansón desde el vientre de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nunca había pasado sobre la cabeza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navaja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navaja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nunca había pasado sobre la cabeza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Sansón que sucedería si cortaban su cabello?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filisteos huirían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Volvería a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fuerza se apartaría y quedaría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convertiría en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fuerza se apartaría y quedaría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Sansón que sucedería si cortaban su cabello?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planeaban hacer los habitantes de Gaza con Sansón al amanecer?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Expulsarlo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ante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Entregarlo a Dalila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Dalila cuando comprendió que Sansón había revelado el verdadero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Salió de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Escondió a 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Cortó ella misma su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Mandó llamar a los gobernantes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Mandó llamar a los gobernantes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Dalila cuando comprendió que Sansón había revelado el verdadero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llevaron los gobernantes filisteos cuando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dinero prometido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Cadenas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nueva vestimenta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espada de Sansón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dinero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llevaron los gobernantes filisteos cuando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quedó dormido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las puertas de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las rodillas de Dalila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cueva de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las columnas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las rodillas de Dalila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quedó dormido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mechones de cabello le cortaron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mechones de cabello le cortaron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desconocía Sansón cuando despertó?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Dalila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estaba nuevamente en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filisteos estaban cerca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Señor se había apartado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el Señor se había apartado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desconocía Sansón cuando despertó?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planeaban hacer los habitantes de Gaza con Sansón al amanecer?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filisteos después de capturar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quitaron la vista y lo llevaron encadenado a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expulsaron de su territorio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entregaron a los hombres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llevaron inmediatamente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Le quitaron la vista y lo llevaron encadenado 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filisteos después de capturar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trabajo obligaron a realizar a Sansón en la prisión?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Construir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Moler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Fabricar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los rebaños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trabajo obligaron a realizar a Sansón en la prisión?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comenzó a suceder después de que Sansón fue rapado?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cadenas se rompieron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filisteos comenzaron a temer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cabello comenzó a crecer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Dalila fue a visitarlo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cabello comenzó a crecer nuevamente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comenzó a suceder después de que Sansón fue rapado?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16: Sansón y Dalila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hora se levantó Sansón para salir de Gaza?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hora se levantó Sansón para salir de Gaza?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dónde llevó Sansón las puertas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valle de Sorec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río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cima de un monte frente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la cima de un monte frente a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llevó Sansón las puertas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16: Sansón y Dalila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