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Jueces 16: Sansón y Dalila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se llamaba la mujer de quien Sansón se enamoró?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Dalila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Débora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Mical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16:4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Dalila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se llamaba la mujer de quien Sansón se enamoró?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16:4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¿Dónde vivía Dalila?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Gaza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el valle de Sorec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Timnat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Zora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16:4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el valle de Sorec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vivía Dalila?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16:4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 ofreció cada gobernante filisteo a Dalila?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Trescientos siclos de plata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Mil siclos de 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Mil cien siclos de plata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Mil setecientos siclos de plata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16:5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Mil cien siclos de plata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 ofreció cada gobernante filisteo a Dalila?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16:5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debía descubrir Dalila?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Dónde vivía la familia de Sansón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Cuántos años había juzgado a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Dónde guardaba sus armas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secreto de su gran fuerza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16:5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secreto de su gran fuerza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 descubrir Dalila?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16:5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¿Cuál fue la primera respuesta falsa de Sansón?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Que debían atarlo con siete cuerdas de arco nuevas y húmedas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debían cortarle el cabello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debían encerrarlo en Gaza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debían quitarle sus sandalias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16:7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Que debían atarlo con siete cuerdas de arco nuevas y húmedas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¿Cuál fue la primera respuesta falsa de Sansón?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16:7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qué ciudad fue Sansón al comienzo del capítulo?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Gaza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Timnat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Zora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Ascalón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16:1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hizo Sansón con las primeras ataduras?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Las desató lentamente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Las rompió como un hilo acercado al fuego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Pidió ayuda para quitarlas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Las cortó con una espada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16:9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Las rompió como un hilo acercado al fuego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Sansón con las primeras ataduras?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16:9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¿Cuál fue la segunda manera falsa de atar a Sansón?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cadenas de hierro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siete cuerdas antiguas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Con cuerdas nuevas que nunca se hubieran utilizado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las telas de un telar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16:11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Con cuerdas nuevas que nunca se hubieran utilizado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¿Cuál fue la segunda manera falsa de atar a Sansón?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16:11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hizo Sansón con las cuerdas nuevas?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Las desató con los pies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Las quemó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Las escondió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Las rompió como un hilo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16:12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Las rompió como un hilo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Sansón con las cuerdas nuevas?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16:12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dijo Sansón que debían hacer con siete mechones de su cabello?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Tejerlos en un telar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Cortarlos con una navaja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Atarlos con cuerdas nuevas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Cubrirlos con una tela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16:13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Tejerlos en un telar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dijo Sansón que debían hacer con siete mechones de su cabello?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16:13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ocurrió cuando Dalila aseguró el cabello de Sansón al telar?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Sansón perdió inmediatamente su fuerza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Sansón arrancó la estaca y el telar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Llegaron los hombres de 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Dalila abandonó la casa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16:14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Sansón arrancó la estaca y el telar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ocurrió cuando Dalila aseguró el cabello de Sansón al telar?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16:14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Gaza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qué ciudad fue Sansón al comienzo del capítulo?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16:1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presionaba Dalila a Sansón para que revelara su secreto?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Le ofrecía regalos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Amenazaba con abandonarlo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Insistía diariamente con sus palabras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Le impedía salir de la casa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16:15-16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Insistía diariamente con sus palabras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presionaba Dalila a Sansón para que revelara su secreto?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16:15-16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hizo finalmente Sansón ante la insistencia de Dalila?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Regresó a Zora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Escapó de la casa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Llamó a los filisteos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Le reveló todo su corazón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16:17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Le reveló todo su corazón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finalmente Sansón ante la insistencia de Dalila?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16:17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era Sansón desde el vientre de su madre?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Nazareo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Sacerdote de Dan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Rey de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Capitán de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16:17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Nazareo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era Sansón desde el vientre de su madre?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16:17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nunca había pasado sobre la cabeza de Sansón?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Aceite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navaja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Agua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corona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16:17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Una navaja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nunca había pasado sobre la cabeza de Sansón?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16:17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dijo Sansón que sucedería si cortaban su cabello?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filisteos huirían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Volvería a Zora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 fuerza se apartaría y quedaría débil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convertiría en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16:17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Su fuerza se apartaría y quedaría débil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dijo Sansón que sucedería si cortaban su cabello?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16:17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planeaban hacer los habitantes de Gaza con Sansón al amanecer?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Expulsarlo de la ciudad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Matarlo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Llevarlo ante Dagón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Entregarlo a Dalila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16:2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hizo Dalila cuando comprendió que Sansón había revelado el verdadero secreto?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Salió de Gaza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Escondió a Sansón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Cortó ella misma su cabello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Mandó llamar a los gobernantes filisteos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16:18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Mandó llamar a los gobernantes filisteos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Dalila cuando comprendió que Sansón había revelado el verdadero secreto?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16:18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llevaron los gobernantes filisteos cuando regresaron?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dinero prometido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Cadenas de 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nueva vestimenta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espada de Sansón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16:18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dinero prometido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llevaron los gobernantes filisteos cuando regresaron?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16:18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¿Dónde se quedó dormido Sansón?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Junto a las puertas de Gaza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Sobre las rodillas de Dalila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la cueva de Etam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Entre las columnas del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16:19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Sobre las rodillas de Dalila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se quedó dormido Sansón?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16:19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¿Cuántos mechones de cabello le cortaron a Sansón?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Cinco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16:19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Siete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mechones de cabello le cortaron a Sansón?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16:19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desconocía Sansón cuando despertó?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Dalila había escapado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estaba nuevamente en Gaza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los filisteos estaban cerca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el Señor se había apartado de él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16:20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Que el Señor se había apartado de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desconocía Sansón cuando despertó?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16:20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Matarlo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planeaban hacer los habitantes de Gaza con Sansón al amanecer?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16:2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hicieron los filisteos después de capturar a Sansón?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Le quitaron la vista y lo llevaron encadenado a Gaza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expulsaron de su territorio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entregaron a los hombres de 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llevaron inmediatamente al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16:21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Le quitaron la vista y lo llevaron encadenado a Gaza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hicieron los filisteos después de capturar a Sansón?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16:21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trabajo obligaron a realizar a Sansón en la prisión?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Construir carros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Moler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Fabricar armas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Cuidar los rebaños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16:21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Moler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trabajo obligaron a realizar a Sansón en la prisión?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16:21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comenzó a suceder después de que Sansón fue rapado?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Sus cadenas se rompieron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filisteos comenzaron a temer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 cabello comenzó a crecer nuevamente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Dalila fue a visitarlo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16:22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Su cabello comenzó a crecer nuevamente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comenzó a suceder después de que Sansón fue rapado?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16:22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Jueces 16: Sansón y Dalila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qué hora se levantó Sansón para salir de Gaza?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amanecer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mediodía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la medianoche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atardecer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16:3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la medianoche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qué hora se levantó Sansón para salir de Gaza?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16:3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¿Hasta dónde llevó Sansón las puertas de la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Hasta el valle de Sorec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Hasta Zora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Hasta el río Jordán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Hasta la cima de un monte frente a Hebrón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16:3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Hasta la cima de un monte frente a Hebrón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¿Hasta dónde llevó Sansón las puertas de la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16:3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Jueces 16: Sansón y Dalila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