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16: La victoria final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hicieron comparecer a Sansón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divertirse a costa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nombrarlo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devolverle su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preguntarle por su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divertirse a costa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hicieron comparecer a Sansón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colocaron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las columnas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el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Delante de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las columnas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guiaba a Sansón de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hombre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guiaba a Sansón de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Sansón a quien lo guiaba?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diera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quitara las cadenas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llevara fuera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le permitiera tocar las columnas 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le permitiera tocar las columnas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Sansón a quien lo guiaba?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llenaban el edificio donde estaba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Hombres y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Hombres y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llenaban el edificio donde estaba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dios ofrecieron los filisteos un gran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estaban presentes en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padres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los gobernantes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los gobernantes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estaban presentes en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personas había aproximadamente sobre el techo?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había aproximadamente sobre el techo?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clamó Sansón antes de su acción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gobernantes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 padre Manoa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clamó Sansón antes de su acción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Sansón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Dios se acordara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Dalila regresara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abrieran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filisteos lo liberaran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se acordara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Sansón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recibir Sansón una vez 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recibir Sansón una vez 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ofrecieron los filisteos un gran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columnas principales sujetó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columnas principales sujetó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colocó Sansón sus manos sobre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Ambas manos sobre una columna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las manos atadas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ayuda del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mano sobre cada columna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mano sobre cada columna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colocó Sansón sus manos sobre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cuando Sansón empujó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edificio cayó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puertas se abrieron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filisteos 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apagaron las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edificio cayó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cuando Sansón empujó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compara el relato la victoria final de Sansón con sus acciones anteriores?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 menor que sus victorias anteriores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Derrotó a más enemigos al morir que durante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fueron vencidos 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se ofrece ninguna comparación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Derrotó a más enemigos al morir que durante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compara el relato la victoria final de Sansón con sus acciones anteriores?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recuperaron el cuerpo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hombres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hermanos y la familia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hermanos y la familia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recuperaron el cuerpo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se reunieron los gobernantes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escoger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celebrar y ofrecer un gran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reconstruir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hacer alianza con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fue sepultado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valle de Sorec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Zora y Estaol, en el sepulcro de Manoa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Entre Zora y Estaol, en el sepulcro de Manoa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sepultado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16: La victoria final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celebrar y ofrecer un gran sacrificio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reunieron los gobernantes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atribuían los filisteos la captura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Dalila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 dios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su dios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atribuían los filisteos la captura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dónde mandaron traer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casa de 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peña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la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la prisión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mandaron traer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16: La victoria final de Sansón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