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16: La victoria final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hicieron comparecer a Sansón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divertirse a costa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nombrarlo gobernante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devolverle su 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preguntarle por su fuerza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Para divertirse a costa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hicieron comparecer a Sansón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colocaron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Junto al altar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las columnas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el techo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Delante de las puertas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 las columnas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colocaron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 guiaba a Sansón de la 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Uno de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 hombre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joven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guiaba a Sansón de la 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Sansón a quien lo guiaba?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 diera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 quitara las cadenas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 llevara fuera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le permitiera tocar las columnas principales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le permitiera tocar las columnas principales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Sansón a quien lo guiaba?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llenaban el edificio donde estaba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Hombres y mujeres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Hombres y mujeres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llenaban el edificio donde estaba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qué dios ofrecieron los filisteos un gran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Dagón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Moloc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estaban presentes en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padres de Sansón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Todos los gobernantes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ancianos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Zora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Todos los gobernantes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estaban presentes en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había aproximadamente sobre el techo?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Cinco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había aproximadamente sobre el techo?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clamó Sansón antes de su acción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hombres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gobernantes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 padre Manoa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clamó Sansón antes de su acción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Sansón en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Dios se acordara de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Dalila regresara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abrieran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 los filisteos lo liberaran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Dios se acordara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Sansón en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pidió recibir Sansón una vez 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Riqueza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recibir Sansón una vez 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qué dios ofrecieron los filisteos un gran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columnas principales sujetó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columnas principales sujetó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colocó Sansón sus manos sobre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Ambas manos sobre una columna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las manos atadas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ayuda del joven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 mano sobre cada columna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mano sobre cada columna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colocó Sansón sus manos sobre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sucedió cuando Sansón empujó las columnas?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edificio cayó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Las puertas se abrieron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filisteos huyeron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 apagaron las lámparas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edificio cayó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sucedió cuando Sansón empujó las columnas?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compara el relato la victoria final de Sansón con sus acciones anteriores?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 menor que sus victorias anteriores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Derrotó a más enemigos al morir que durante su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Solamente fueron vencidos los gobernantes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No se ofrece ninguna comparación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Derrotó a más enemigos al morir que durante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compara el relato la victoria final de Sansón con sus acciones anteriores?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¿Quiénes recuperaron el cuerpo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sacerdotes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 hermanos y la familia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habitantes de 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hermanos y la familia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¿Quiénes recuperaron el cuerpo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se reunieron los gobernantes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escoger un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celebrar y ofrecer un gran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reconstruir Gaza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hacer alianza con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fue sepultado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Gaza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Timnat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valle de Sorec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Entre Zora y Estaol, en el sepulcro de Manoa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Entre Zora y Estaol, en el sepulcro de Manoa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fue sepultado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Veinte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Siete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años juzgó Sansón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Jueces 16: La victoria final de Sansón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celebrar y ofrecer un gran sacrificio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se reunieron los gobernantes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atribuían los filisteos la captura de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Dalila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sus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su dios Dagón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los hombres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su dios Dagón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atribuían los filisteos la captura de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¿Desde dónde mandaron traer a Sansón?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Zora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casa de Dalila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peña de Etam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Desde la prisión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Jueces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Desde la prisión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mandaron traer a Sansón?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Jueces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Jueces 16: La victoria final de Sansón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