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15: Sansón y la quijada de asno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ofreció el padre para reemplazar a la esposa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 hermana menor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una mujer de Zora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una hija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una mujer de Ascalón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su hermana menor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ofreció el padre para reemplazar a la esposa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¿Contra quién decidió actuar Sansón después de conocer lo ocurrido?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Contra los hombres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Contra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Contra su propia familia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Contra los habitantes de Zora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Contra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¿Contra quién decidió actuar Sansón después de conocer lo ocurrido?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zorros capturó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Quinientos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zorros capturó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colocó Sansón entre las colas de los zorros?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Cuerdas nuevas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Ramas secas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Espigas de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Antorchas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Antorchas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colocó Sansón entre las colas de los zorros?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propiedades de los filisteos fueron destruidas por el fuego?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campos, viñedos y olivares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casas y murallas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carros y caballos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templos y altares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campos, viñedos y olivares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propiedades de los filisteos fueron destruidas por el fuego?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¿Durante qué temporada fue Sansón a visitar a su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la cosecha del trigo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la vendimia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la cosecha de aceitunas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el invierno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descubrieron los filisteos que Sansón había incendiado sus campos?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querían capturarlo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su esposa había sido entregada a su compañero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los hombres de Judá lo habían ayudado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le habían quitado sus rebaños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Porque su esposa había sido entregada a su compañero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descubrieron los filisteos que Sansón había incendiado sus campos?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se refugió Sansón después de atacar 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casa de Zora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río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cueva de la peña de Etam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monte Tabor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cueva de la peña de Etam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refugió Sansón después de atacar 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territorio instalaron su campamento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territorio instalaron su campamento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dijeron los filisteos que habían subido contra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capturar a Sansón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conquistar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recuperar sus cosechas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buscar nuevas tierras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capturar a Sansón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dijeron los filisteos que habían subido contra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hombres de Judá fueron hasta la cueva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de Judá fueron hasta la cueva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Durante la cosecha del trigo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¿Durante qué temporada fue Sansón a visitar a su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pidieron los hombres de Judá 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luchara por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abandonara la región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permitiera que lo entregaran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se convirtiera en su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permitiera que lo entregaran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pidieron los hombres de Judá 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condición puso Sansón antes de dejarse atar?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liberaran a su familia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le entregaran 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llevaran de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los hombres de Judá no lo mataran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los hombres de Judá no lo mataran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condición puso Sansón antes de dejarse atar?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cuántas cuerdas ataron 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dos cuerdas nuevas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siete cuerdas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cadena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tres sogas antiguas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dos cuerdas nuevas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cuántas cuerdas ataron 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vino sobre Sansón cuando los filisteos salieron gritando?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gran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Espíritu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nube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sueño profundo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Espíritu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vino sobre Sansón cuando los filisteos salieron gritando?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sucedió con las cuerdas que ataban 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Fueron cortadas por los hombres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filisteos las soltaron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rompieron como lino quemado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convirtieron en cadenas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rompieron como lino quemado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sucedió con las cuerdas que ataban 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llevó Sansón como obsequio cuando visitó a su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cabrito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cesta de frutas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vasija de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objeto encontró Sansón para enfrentar 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lanza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quijada de asno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quijada de asno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objeto encontró Sansón para enfrentar 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filisteos derrotó Sansón con la quijada?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Quinientos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filisteos derrotó Sansón con la quijada?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dio Sansón al lugar donde arrojó la quijada?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En-hacore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Ramat-lehi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Ramat-lehi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dio Sansón al lugar donde arrojó la quijada?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necesidad física tuvo Sansón después de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Cansancio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Mucha sed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Mucha sed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necesidad física tuvo Sansón después de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Sansón cuando sintió que moriría de sed?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Regresó a Zora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Buscó ayuda en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escondió en una cueva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Clamó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Clamó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Sansón cuando sintió que moriría de sed?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cabrito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llevó Sansón como obsequio cuando visitó a su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Dios en respuesta a la oración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Hizo brotar agua para que bebiera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Envió lluvia durante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 mostró el camino al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Mandó a los hombres de Judá con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Hizo brotar agua para que bebiera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Dios en respuesta a la oración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recibió la fuente donde Sansón bebió?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Ramat-lehi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En-hacore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Beer-seba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Meriba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En-hacore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recibió la fuente donde Sansón bebió?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juzgó Sansón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juzgó Sansón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15: Sansón y la quijada de asno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impidió que Sansón entrara a ver a su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compañero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soldado filisteo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padre de 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hombre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padre de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impidió que Sansón entrara a ver a su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había entregado el padre a la esposa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príncipe filisteo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 hermano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compañero de Sansón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compañero de Sansón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había entregado el padre a la esposa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15: Sansón y la quijada de asno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