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15: Sansón y la quijada de asno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ofreció el padre para reemplazar a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hermana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mujer de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hija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mujer de 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su hermana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ofreció el padre para reemplazar a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quién decidió actuar Sansón después de conocer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los hombres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su propia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los habitantes de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quién decidió actuar Sansón después de conocer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zorros capturó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zorros capturó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colocó Sansón entre las colas de los zorros?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Cuerdas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Ramas secas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Espigas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Antorchas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Antorchas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colocó Sansón entre las colas de los zorros?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propiedades de los filisteos fueron destruidas por 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campos, viñedos y olivares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casas y murallas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carros y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templos y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campos, viñedos y olivares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propiedades de los filisteos fueron destruidas por 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qué temporada fue Sansón a visitar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cosecha del trigo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vendimia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cosecha de aceitunas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el invierno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descubrieron los filisteos que Sansón había incendiado sus campos?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querían capturarlo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su esposa había sido entregada a su compañero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hombres de Judá lo habían ayudado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le habían quitado sus rebaños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su esposa había sido entregada a su compañero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descubrieron los filisteos que Sansón había incendiado sus campos?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refugió Sansón después de atacar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casa de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cueva de la peña de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cueva de la peña de Etam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refugió Sansón después de atacar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territorio instalaron su campamento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territorio instalaron su campamento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dijeron los filisteos que habían subido contra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capturar a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conquistar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recuperar sus cosechas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buscar nuevas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capturar a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dijeron los filisteos que habían subido contra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de Judá fueron hasta la cueva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Judá fueron hasta la cueva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la cosecha del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qué temporada fue Sansón a visitar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pidieron los hombres de Judá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luchara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abandonara la región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permitiera que lo entregaran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convirtiera en su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permitiera que lo entregaran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hombres de Judá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condición puso Sansón antes de dejarse atar?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liberaran a su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 entregaran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llevaran 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hombres de Judá no lo mataran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los hombres de Judá no lo mataran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puso Sansón antes de dejarse atar?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cuántas cuerdas ataron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dos cuerdas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siete cuerdas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cadena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tres sogas antiguas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dos cuerdas nuevas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cuántas cuerdas ataron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vino sobre Sansón cuando los filisteos salieron gritando?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sueño profundo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Sansón cuando los filisteos salieron gritando?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sucedió con las cuerdas que ataban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cortadas por los hombres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 las soltaron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rompieron como lino quemado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convirtieron en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rompieron como lino quemado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con las cuerdas que ataban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llevó Sansón como obsequio cuando visitó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cesta de frutas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vasija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objeto encontró Sansón para enfrentar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quijada de asno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quijada de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encontró Sansón para enfrentar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filisteos derrotó Sansón con la quijada?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filisteos derrotó Sansón con la quijada?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dio Sansón al lugar donde arrojó la quijada?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En-hacore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Ramat-lehi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Ramat-lehi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dio Sansón al lugar donde arrojó la quijada?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necesidad física tuvo Sansón después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Cansancio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Mucha sed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Mucha 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necesidad física tuvo Sansón después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Sansón cuando sintió que moriría de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Buscó ayuda en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escondió 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Clamó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Clamó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Sansón cuando sintió que moriría de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Sansón como obsequio cuando visitó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en respuesta a la oración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Hizo brotar agua para que bebiera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lluvia 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mostró el camino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Mandó a los hombres de Judá con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Hizo brotar agua para que bebiera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en respuesta a la oración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recibió la fuente donde Sansón bebió?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Ramat-lehi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En-hacore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Beer-seba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En-hacore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recibió la fuente donde Sansón bebió?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15: Sansón y la quijada de asno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impidió que Sansón entrara a ver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compañero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soldado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padre de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hombre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padre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impidió que Sansón entrara a ver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había entregado el padre a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príncipe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hermano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compañero de Sansón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compañero de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había entregado el padre a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15: Sansón y la quijada de asno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