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Relationship Id="rId66" Type="http://schemas.openxmlformats.org/officeDocument/2006/relationships/slide" Target="slides/slide60.xml"/><Relationship Id="rId67" Type="http://schemas.openxmlformats.org/officeDocument/2006/relationships/slide" Target="slides/slide6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Jueces 14: Sansón, el león y el enigma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desconocían los padres de Sansón acerca de aquella situación?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el Señor buscaba una ocasión contra los filisteos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la mujer conocía a Sansón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los filisteos abandonarían Timnat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Sansón había preparado un enigma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A. Que el Señor buscaba una ocasión contra los filisteos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desconocían los padres de Sansón acerca de aquella situación?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¿Quiénes dominaban sobre Israel en aquel tiempo?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madianitas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filisteos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moabitas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egipcios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Los filisteos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¿Quiénes dominaban sobre Israel en aquel tiempo?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animal salió al encuentro de Sansón cerca de las viñas de Timnat?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oso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lobo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león joven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toro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14:5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Un león joven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animal salió al encuentro de Sansón cerca de las viñas de Timnat?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14:5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vino sobre Sansón cuando apareció el león?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gran temor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fuerte tormenta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ejército filisteo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Espíritu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14:6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El Espíritu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vino sobre Sansón cuando apareció el león?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14:6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utilizó Sansón para vencer al león?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Solamente sus manos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espada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lanza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arco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14:6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Solamente sus manos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utilizó Sansón para vencer al león?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14:6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¿A qué ciudad descendió Sansón?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Timnat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Zora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Gaza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Ascalón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¿A quiénes no contó Sansón lo que había sucedido con el león?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los filisteos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su padre y a su madre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los habitantes de Timnat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sus treinta compañeros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14:6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su padre y a su madre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quiénes no contó Sansón lo que había sucedido con el león?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14:6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encontró Sansón posteriormente dentro del cuerpo del león?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tesoro escondido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espada filistea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enjambre de abejas y miel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túnica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14:8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Un enjambre de abejas y miel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encontró Sansón posteriormente dentro del cuerpo del león?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14:8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hizo Sansón con la miel?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dejó dentro del león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entregó a los filisteos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guardó para el banquete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Comió y compartió con sus padres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14:9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Comió y compartió con sus padres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Sansón con la miel?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14:9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información ocultó Sansón a sus padres?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dónde había tomado la miel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lugar donde vivía la mujer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fecha del banquete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número de invitados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14:9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 dónde había tomado la miel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información ocultó Sansón a sus padres?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14:9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¿Cuántos compañeros fueron elegidos para acompañar a Sansón?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Treinta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Cuarenta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Setenta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14:11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Treinta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compañeros fueron elegidos para acompañar a Sansón?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14:11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Timnat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qué ciudad descendió Sansón?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propuso Sansón a sus compañeros durante el banquete?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carrera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combate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enigma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viaje a Zora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14:12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Un enigma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propuso Sansón a sus compañeros durante el banquete?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14:12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¿Cuántos días tenían para resolver el enigma?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Tres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Cinco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Cuarenta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Siete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14:12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Siete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días tenían para resolver el enigma?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14:12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recibirían los compañeros si resolvían el enigma?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Treinta prendas de lino y treinta mudas de ropa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Treinta monedas de oro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Treinta ovejas y treinta cabras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Treinta carros filisteos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14:12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Treinta prendas de lino y treinta mudas de ropa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recibirían los compañeros si resolvían el enigma?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14:12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tendrían que entregar los compañeros si no resolvían el enigma?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Sus armas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Treinta prendas de lino y treinta mudas de ropa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Sus tierras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parte de sus cosechas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14:13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Treinta prendas de lino y treinta mudas de ropa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tendrían que entregar los compañeros si no resolvían el enigma?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14:13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comenzaba el enigma propuesto por Sansón?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la roca salió agua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Del cielo descendió fuego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Del devorador salió comida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Del débil salió fuerza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14:14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Del devorador salió comida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comenzaba el enigma propuesto por Sansón?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14:14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¿A quién vio Sansón en Timnat?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una profetisa de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una mujer filistea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la hija de un sacerdote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una mujer de 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¿Cuántos días pasaron sin que pudieran resolver el enigma?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día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Dos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Siete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Tres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14:14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Tres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días pasaron sin que pudieran resolver el enigma?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14:14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exigieron los filisteos a la esposa de Sansón?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consiguiera la respuesta del enigma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abandonara a Sansón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cancelara el banquete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entregara las prendas prometidas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14:15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Que consiguiera la respuesta del enigma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exigieron los filisteos a la esposa de Sansón?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14:15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consiguió la esposa de Sansón que él revelara la respuesta?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Ofreciéndole una recompensa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Llorando e insistiendo durante el banquete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Preguntando a sus padres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Siguiéndolo hasta las viñas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14:16-17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Llorando e insistiendo durante el banquete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consiguió la esposa de Sansón que él revelara la respuesta?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14:16-17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¿Cuándo reveló Sansón la respuesta a su esposa?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Durante el primer día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Después del banquete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 séptimo día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Antes de llegar a Timnat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14:17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Al séptimo día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¿Cuándo reveló Sansón la respuesta a su esposa?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14:17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¿A quién contó la mujer la respuesta del enigma?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los padres de Sansón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los israelitas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los sacerdotes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los hombres de su pueblo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14:17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 los hombres de su pueblo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quién contó la mujer la respuesta del enigma?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14:17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una mujer filistea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quién vio Sansón en Timnat?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¿Cuál era la respuesta del enigma?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miel y el león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trigo y el lagar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agua y la roca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fuego y el altar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14:18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La miel y el león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¿Cuál era la respuesta del enigma?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14:18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dijo Sansón que habían utilizado para descubrir su enigma?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Su espada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su esposa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sus padres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sus compañeros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14:18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su esposa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dijo Sansón que habían utilizado para descubrir su enigma?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14:18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¿A qué ciudad descendió Sansón después de descubrirse el enigma?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Gaza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Timnat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Ascalón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Zora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14:19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Ascalón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qué ciudad descendió Sansón después de descubrirse el enigma?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14:19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hizo Sansón después de entregar las prendas prometidas?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Regresó al banquete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 quedó en Ascalón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 convirtió en juez de Timnat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Regresó enojado a la casa de su padre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14:19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Regresó enojado a la casa de su padre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Sansón después de entregar las prendas prometidas?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14:19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sucedió finalmente con la esposa de Sansón?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Fue entregada al compañero de Sansón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Regresó con sus padres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Viajó con Sansón a Zora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 mudó a Ascalón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14:20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Fue entregada al compañero de Sansón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sucedió finalmente con la esposa de Sansón?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14:20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pidió Sansón a sus padres?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se mudaran a Timnat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prepararan un banquete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consiguieran a la mujer filistea para que fuera su esposa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reunieran un ejército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Jueces 14: Sansón, el león y el enigma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C. Que consiguieran a la mujer filistea para que fuera su esposa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pidió Sansón a sus padres?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¿Por qué se opusieron inicialmente los padres de Sansón?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Sansón era demasiado joven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la mujer vivía muy lejos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no tenían dinero para la boda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ella pertenecía a los filisteos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14:3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Porque ella pertenecía a los filisteos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se opusieron inicialmente los padres de Sansón?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14:3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Jueces 14: Sansón, el león y el enigma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