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Jueces 14: Sansón, el león y el enigma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desconocían los padres de Sansón acerca de aquella situación?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Que el Señor buscaba una ocasión contra 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la mujer conocía a Sansón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los filisteos abandonarían Timnat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Sansón había preparado un enigma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Que el Señor buscaba una ocasión contra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desconocían los padres de Sansón acerca de aquella situación?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dominaban sobre Israel en aquel tiempo?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madianitas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moabitas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egipcios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dominaban sobre Israel en aquel tiempo?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animal salió al encuentro de Sansón cerca de las viñas de Timnat?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lobo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león joven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toro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león joven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animal salió al encuentro de Sansón cerca de las viñas de Timnat?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vino sobre Sansón cuando apareció el león?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gran temor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fuerte tormenta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ejército filisteo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Espíritu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Espíritu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vino sobre Sansón cuando apareció el león?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utilizó Sansón para vencer al león?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Solamente sus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lanza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arco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Solamente sus 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utilizó Sansón para vencer al león?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ciudad descendió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Timnat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Zora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Gaza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Ascalón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quiénes no contó Sansón lo que había sucedido con el león?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su padre y a su madre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habitantes de Timnat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sus treinta compañeros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su padre y a su madre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no contó Sansón lo que había sucedido con el león?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encontró Sansón posteriormente dentro del cuerpo del león?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tesoro escondido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espada filistea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enjambre de abejas y miel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túnica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enjambre de abejas y miel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encontró Sansón posteriormente dentro del cuerpo del león?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Sansón con la miel?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dejó dentro del león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entregó a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guardó para el banquete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Comió y compartió con sus padres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Comió y compartió con sus padres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Sansón con la miel?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información ocultó Sansón a sus padres?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dónde había tomado la miel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lugar donde vivía la mujer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fecha del banquete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número de invitados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dónde había tomado la miel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información ocultó Sansón a sus padres?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compañeros fueron elegidos para acompañar a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Treinta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Setenta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Treinta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compañeros fueron elegidos para acompañar a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Timnat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ciudad descendió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propuso Sansón a sus compañeros durante el banquete?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carrera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combate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enigma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viaje a Zora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enigma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propuso Sansón a sus compañeros durante el banquete?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días tenían para resolver el enigma?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Cinco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Siete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días tenían para resolver el enigma?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recibirían los compañeros si resolvían el enigma?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Treinta prendas de lino y treinta mudas de ropa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Treinta monedas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Treinta ovejas y treinta cabras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Treinta carros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Treinta prendas de lino y treinta mudas de ropa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recibirían los compañeros si resolvían el enigma?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tendrían que entregar los compañeros si no resolvían el enigma?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armas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Treinta prendas de lino y treinta mudas de ropa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tierras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parte de sus cosechas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Treinta prendas de lino y treinta mudas de ropa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tendrían que entregar los compañeros si no resolvían el enigma?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comenzaba el enigma propuesto por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la roca salió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 cielo descendió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 devorador salió comida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 débil salió fuerza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Del devorador salió comida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comenzaba el enigma propuesto por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 vio Sansón en Timnat?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una profetisa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una mujer filistea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hija de un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una mujer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días pasaron sin que pudieran resolver el enigma?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días pasaron sin que pudieran resolver el enigma?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exigieron los filisteos a la esposa de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consiguiera la respuesta del enigma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abandonara a Sansón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cancelara el banquete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entregara las prendas prometidas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consiguiera la respuesta del enigma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exigieron los filisteos a la esposa de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consiguió la esposa de Sansón que él revelara la respuesta?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Ofreciéndole una recompensa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Llorando e insistiendo durante el banquete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Preguntando a sus padres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Siguiéndolo hasta las viñas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14:16-17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Llorando e insistiendo durante el banquete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consiguió la esposa de Sansón que él revelara la respuesta?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14:16-17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¿Cuándo reveló Sansón la respuesta a su esposa?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Durante el primer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Después del banquete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séptimo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Antes de llegar a Timnat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Al séptimo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¿Cuándo reveló Sansón la respuesta a su esposa?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 contó la mujer la respuesta del enigma?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padres de Sansón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israelitas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hombres de su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los hombres de su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contó la mujer la respuesta del enigma?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una mujer filistea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vio Sansón en Timnat?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¿Cuál era la respuesta del enigma?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miel y el león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trigo y el lagar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agua y la roca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fuego y el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miel y el león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¿Cuál era la respuesta del enigma?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dijo Sansón que habían utilizado para descubrir su enigma?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su esposa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sus padres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sus compañeros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su esposa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Sansón que habían utilizado para descubrir su enigma?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ciudad descendió Sansón después de descubrirse el enigma?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Gaza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Timnat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Ascalón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Zora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Ascalón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ciudad descendió Sansón después de descubrirse el enigma?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Sansón después de entregar las prendas prometidas?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Regresó al banquete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quedó en Ascalón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convirtió en juez de Timnat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Regresó enojado a la casa de su padre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Regresó enojado a la casa de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Sansón después de entregar las prendas prometidas?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sucedió finalmente con la esposa de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 entregada al compañero de Sansón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Regresó con sus padres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Viajó con Sansón a Zora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mudó a Ascalón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Fue entregada al compañero de Sansón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sucedió finalmente con la esposa de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pidió Sansón a sus padres?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se mudaran a Timnat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prepararan un banquete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Que consiguieran a la mujer filistea para que fuera su esposa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reunieran un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Jueces 14: Sansón, el león y el enigma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Que consiguieran a la mujer filistea para que fuera su esposa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Sansón a sus padres?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se opusieron inicialmente los padres de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Sansón era demasiado joven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la mujer vivía muy lejos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no tenían dinero para la boda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ella pertenecía 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Porque ella pertenecía a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se opusieron inicialmente los padres de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Jueces 14: Sansón, el león y el enigma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