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13: El nacimiento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apareció ante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rey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profeta de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apareció ante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el ángel a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tendría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sería reina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 abandonar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Israel tendría 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tendría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 ángel a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bebidas debía evitar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Leche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Vino y bebida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Jugo de uva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Vino y bebida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bebidas debía evitar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más debía evitar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pan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carne de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 alimento impuro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frutos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Cualquier alimento impuro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más debía evitar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 pasar sobre la cabeza del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navaja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navaja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pasar sobre la cabeza del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cuántos años fueron entregados los israelitas en manos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sería el niño desde el vientre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Nazareo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Nazareo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el niño desde el vientre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misión comenzaría a realizar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Liberar a Israel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Reunir las tribus en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Conquistar la tierra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Liberar a Israel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misión comenzaría a realizar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la mujer al visitante que había hablado con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soldado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anciano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varón de Dios de aspecto impresionante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comerciante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Como un varón de Dios de aspecto impresionante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la mujer al visitante que había hablado con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información no conocía la mujer acerca del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mensaje que llevaba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misión del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instrucciones recibidas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procedencia y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procedencia y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no conocía la mujer acerca del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Manoa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el varón de Dios regresara para enseñarles cómo criar al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filisteos abandonaran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hijo fuera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recibieran una señal en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el varón de Dios regresara para enseñarles cómo criar al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Manoa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cuántos años fueron entregados los israelitas en manos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¿Respondió el Señor la oración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No, porque Manoa dudó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el ángel regresó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enviando a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No, porque ya había dado todas las instrucciones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Sí, el ángel regresó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¿Respondió el Señor la oración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la mujer cuando el ángel volvió a aparecer?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la mujer cuando el ángel volvió a aparecer?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la mujer cuando volvió a ver al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Preparó inmediatamente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pidió que se marchara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Corrió a buscar a Manoa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Corrió a buscar a Manoa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mujer cuando volvió a ver al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Manoa acerca del niño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Cómo debía ser criado y cuál sería su misión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Cuándo sería coronado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Cuántos hermanos tendría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qué ciudad debía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Cómo debía ser criado y cuál sería su misión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Manoa acerca del niño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el ángel acerca de las instrucciones dadas?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ya no eran 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la mujer debía cumplir todo lo indicado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solamente Manoa debía obedecerlas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niño decidiría cuando creciera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mujer debía cumplir todo lo indicado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 ángel acerca de las instrucciones dadas?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ciudad vivía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deseaba preparar Manoa para el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preparar Manoa para el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indicó el ángel que debía hacer Manoa con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Entregarla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Llevarla 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Guardarla para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Ofrecerla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Ofrecerla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indicó el ángel que debía hacer Manoa con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Manoa al ángel antes de presentar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lugar de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fecha del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nombre del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Manoa al ángel antes de presentar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cuando la llama del altar subió hacia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subió en la llama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roca se partió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Aparecieron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ángel subió en la llama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cuando la llama del altar subió hacia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Manoa y su esposa al presenciar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Corrieron hacia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Prepararon otra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postraron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Tocaron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postraron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Manoa y su esposa al presenciar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vivía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pensó Manoa que morirían?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filisteos los habían descubierto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habían desobedecido las instrucciones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ofrenda había sido consumida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habían visto al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habían visto al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pensó Manoa que morirían?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razonamiento utilizó la esposa de Manoa para tranquilizarlo?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500" b="1">
                <a:solidFill>
                  <a:srgbClr val="14213F"/>
                </a:solidFill>
                <a:latin typeface="Arial"/>
              </a:rPr>
              <a:t>Dios no habría aceptado la ofrenda ni anunciado el nacimiento si quisiera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había prometido regresar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 no conocían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Manoa había ofrecido suficiente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rial"/>
              </a:rPr>
              <a:t>A. Dios no habría aceptado la ofrenda ni anunciado el nacimiento si quisiera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razonamiento utilizó la esposa de Manoa para tranquilizarlo?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recibió el hijo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el hijo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Señor mientras Sansón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envió inmediatamente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hizo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bendijo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trasladó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Señor mientras Sansón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comenzó el Espíritu del Señor a manifestarse en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Zora y Estaol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Ramá y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Gaza y Ascalón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Zora y Estaol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comenzó el Espíritu del Señor a manifestarse en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tribu pertenecía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13: El nacimiento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tribu pertenecía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dificultad tenía la esposa de Manoa?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Estaba 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perdido su hogar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estéril y no había tenido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sido llevada cautiva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estéril y no había tenido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dificultad tenía la esposa de Manoa?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13: El nacimiento de Sansón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