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Jueces 12: Jefté, Efraín y la palabra Shibolet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(Jueces 12:11): «Después de él juzgó a _____ Elón, zabulonita, el cual juzgó a Israel diez años.»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Isacar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Siquem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(Jueces 12:11): «Después de él juzgó a _____ Elón, zabulonita, el cual juzgó a Israel diez años.»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Jueces 12:3, ¿qué nombre falta? «…lma en mi palma, y pasé contra los hijos de _____, y el SEÑOR los entregó en mi mano; ¿p…»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Seirat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Abimelec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Jueces 12:3, ¿qué nombre falta? «…lma en mi palma, y pasé contra los hijos de _____, y el SEÑOR los entregó en mi mano; ¿p…»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Jueces 12:6? «Entonces le decían: Ahora pues, di, _____. Y él decía, Sibolet; porque no podía pronunci…»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Hesbón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Jaboc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Shibolet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Timnat-sera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Shibolet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Jueces 12:6? «Entonces le decían: Ahora pues, di, _____. Y él decía, Sibolet; porque no podía pronunci…»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Completa con el nombre correcto (Jueces 12:10): «Y murió _____, y fue sepultado en Belén.»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Gilgal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Galaad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Nun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Ibzán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Ibzán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con el nombre correcto (Jueces 12:10): «Y murió _____, y fue sepultado en Belén.»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Según Jueces 12:13, ¿qué nombre falta? «Después de él juzgó a _____ Abdón hijo de Hilel, piratonita.»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Hamor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Jueces 12:13, ¿qué nombre falta? «Después de él juzgó a _____ Abdón hijo de Hilel, piratonita.»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Jueces 12:1? «Y juntándose los varones de _____, pasaron hacia el aquilón, y dijeron a Jefté: ¿Por qué…»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Samgar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Ibzán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Hilel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Jueces 12:2? «Y _____ les respondió: Yo y mi pueblo, teníamos una gran contienda con los hijos de Amón…»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Jefté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Otoniel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Shibolet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Jefté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Jueces 12:2? «Y _____ les respondió: Yo y mi pueblo, teníamos una gran contienda con los hijos de Amón…»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(Jueces 12:4): «Y juntando _____ a todos los varones de Galaad, peleó contra Efraín; y los de Galaad hir…»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Ibzán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Jefté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Gaas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Jefté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(Jueces 12:4): «Y juntando _____ a todos los varones de Galaad, peleó contra Efraín; y los de Galaad hir…»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Jueces 12:7, ¿qué nombre falta? «Y _____ juzgó a Israel seis años; luego murió Jefté, galaadita, y fue sepultado en la ti…»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Baal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Zabulón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Jefté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Jefté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Jueces 12:7, ¿qué nombre falta? «Y _____ juzgó a Israel seis años; luego murió Jefté, galaadita, y fue sepultado en la ti…»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Jueces 12:9? «…es casó fuera, y tomó de fuera treinta hijas para sus hijos; y juzgó a _____ siete años.»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Minit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Siquem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Jueces 12:9? «…es casó fuera, y tomó de fuera treinta hijas para sus hijos; y juzgó a _____ siete años.»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(Jueces 12:12): «Y murió _____, zabulonita, y fue sepultado en Ajalón en la tierra de Zabulón.»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Zipor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Otoniel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(Jueces 12:12): «Y murió _____, zabulonita, y fue sepultado en Ajalón en la tierra de Zabulón.»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Jueces 12:1? «Y juntándose los varones de _____, pasaron hacia el aquilón, y dijeron a Jefté: ¿Por qué…»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Jueces 12:14, ¿qué nombre falta? «…a hijos y treinta nietos, que cabalgaban sobre setenta asnos; y juzgó a _____ ocho años.»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Edom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Jueces 12:14, ¿qué nombre falta? «…a hijos y treinta nietos, que cabalgaban sobre setenta asnos; y juzgó a _____ ocho años.»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Jueces 12:1? «…raín, pasaron hacia el aquilón, y dijeron a _____: ¿Por qué fuiste a hacer guerra contra…»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Aroer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Líbano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Piratón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Jefté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Jefté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Jueces 12:1? «…raín, pasaron hacia el aquilón, y dijeron a _____: ¿Por qué fuiste a hacer guerra contra…»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Completa con el nombre correcto (Jueces 12:8): «Después de él juzgó a Israel _____ de Belén;»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Ibzán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Sehón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Caleb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Timnat-sera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Ibzán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con el nombre correcto (Jueces 12:8): «Después de él juzgó a Israel _____ de Belén;»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Jueces 12:15, ¿qué nombre falta? «Y murió Abdón hijo de _____, piratonita, y fue sepultado en Piratón, en la tierra de Efr…»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Aroer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Hilel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Cenaz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Meonenim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Hilel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Jueces 12:15, ¿qué nombre falta? «Y murió Abdón hijo de _____, piratonita, y fue sepultado en Piratón, en la tierra de Efr…»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Jueces 12: Jefté, Efraín y la palabra Shibolet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Completa con el nombre correcto (Jueces 12:8): «Después de él juzgó a _____ Ibzán de Belén;»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Jahaza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con el nombre correcto (Jueces 12:8): «Después de él juzgó a _____ Ibzán de Belén;»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Jueces 12:15, ¿qué nombre falta? «Y murió _____ hijo de Hilel, piratonita, y fue sepultado en Piratón, en la tierra de Efr…»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Edom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Ofra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Cusan-risataim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Abdón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Jueces 12:15, ¿qué nombre falta? «Y murió _____ hijo de Hilel, piratonita, y fue sepultado en Piratón, en la tierra de Efr…»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Jueces 12:5? «Y los galaaditas tomaron los vados del _____ a Efraín; y era que, cuando alguno de los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Gaas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Jordán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Jueces 12:5? «Y los galaaditas tomaron los vados del _____ a Efraín; y era que, cuando alguno de los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Jueces 12: Jefté, Efraín y la palabra Shibolet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